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34"/>
  </p:notesMasterIdLst>
  <p:sldIdLst>
    <p:sldId id="256" r:id="rId5"/>
    <p:sldId id="257" r:id="rId6"/>
    <p:sldId id="258" r:id="rId7"/>
    <p:sldId id="517" r:id="rId8"/>
    <p:sldId id="518" r:id="rId9"/>
    <p:sldId id="519" r:id="rId10"/>
    <p:sldId id="520" r:id="rId11"/>
    <p:sldId id="260" r:id="rId12"/>
    <p:sldId id="491" r:id="rId13"/>
    <p:sldId id="521" r:id="rId14"/>
    <p:sldId id="522" r:id="rId15"/>
    <p:sldId id="269" r:id="rId16"/>
    <p:sldId id="262" r:id="rId17"/>
    <p:sldId id="524" r:id="rId18"/>
    <p:sldId id="525" r:id="rId19"/>
    <p:sldId id="265" r:id="rId20"/>
    <p:sldId id="526" r:id="rId21"/>
    <p:sldId id="267" r:id="rId22"/>
    <p:sldId id="268" r:id="rId23"/>
    <p:sldId id="275" r:id="rId24"/>
    <p:sldId id="276" r:id="rId25"/>
    <p:sldId id="277" r:id="rId26"/>
    <p:sldId id="527" r:id="rId27"/>
    <p:sldId id="523" r:id="rId28"/>
    <p:sldId id="530" r:id="rId29"/>
    <p:sldId id="529" r:id="rId30"/>
    <p:sldId id="263" r:id="rId31"/>
    <p:sldId id="264" r:id="rId32"/>
    <p:sldId id="266" r:id="rId3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mbria Math" panose="02040503050406030204" pitchFamily="18" charset="0"/>
      <p:regular r:id="rId39"/>
    </p:embeddedFont>
    <p:embeddedFont>
      <p:font typeface="Century Gothic" panose="020B0502020202020204" pitchFamily="34" charset="0"/>
      <p:regular r:id="rId40"/>
      <p:bold r:id="rId41"/>
      <p:italic r:id="rId42"/>
      <p:boldItalic r:id="rId43"/>
    </p:embeddedFont>
    <p:embeddedFont>
      <p:font typeface="Cooper Black" panose="0208090404030B020404" pitchFamily="18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725072-B57F-4C8C-91D4-51CE2AEF2CD9}" v="72" dt="2020-06-29T13:03:48.237"/>
  </p1510:revLst>
</p1510:revInfo>
</file>

<file path=ppt/tableStyles.xml><?xml version="1.0" encoding="utf-8"?>
<a:tblStyleLst xmlns:a="http://schemas.openxmlformats.org/drawingml/2006/main" def="{3F974EFC-B01F-4AD3-B987-93536E84DB40}">
  <a:tblStyle styleId="{3F974EFC-B01F-4AD3-B987-93536E84DB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96"/>
  </p:normalViewPr>
  <p:slideViewPr>
    <p:cSldViewPr snapToGrid="0">
      <p:cViewPr>
        <p:scale>
          <a:sx n="150" d="100"/>
          <a:sy n="150" d="100"/>
        </p:scale>
        <p:origin x="2094" y="10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5.fntdata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2.fntdata"/><Relationship Id="rId49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ORTE Robert [Southern River College]" userId="fb834569-7589-4a7a-8d6a-f95d2d5f36a3" providerId="ADAL" clId="{D1725072-B57F-4C8C-91D4-51CE2AEF2CD9}"/>
    <pc:docChg chg="undo redo custSel addSld delSld modSld sldOrd">
      <pc:chgData name="FORTE Robert [Southern River College]" userId="fb834569-7589-4a7a-8d6a-f95d2d5f36a3" providerId="ADAL" clId="{D1725072-B57F-4C8C-91D4-51CE2AEF2CD9}" dt="2020-06-29T13:03:49.301" v="768" actId="20577"/>
      <pc:docMkLst>
        <pc:docMk/>
      </pc:docMkLst>
      <pc:sldChg chg="modSp">
        <pc:chgData name="FORTE Robert [Southern River College]" userId="fb834569-7589-4a7a-8d6a-f95d2d5f36a3" providerId="ADAL" clId="{D1725072-B57F-4C8C-91D4-51CE2AEF2CD9}" dt="2020-06-29T12:50:39.915" v="632" actId="20577"/>
        <pc:sldMkLst>
          <pc:docMk/>
          <pc:sldMk cId="0" sldId="260"/>
        </pc:sldMkLst>
        <pc:spChg chg="mod">
          <ac:chgData name="FORTE Robert [Southern River College]" userId="fb834569-7589-4a7a-8d6a-f95d2d5f36a3" providerId="ADAL" clId="{D1725072-B57F-4C8C-91D4-51CE2AEF2CD9}" dt="2020-06-29T12:50:39.915" v="632" actId="20577"/>
          <ac:spMkLst>
            <pc:docMk/>
            <pc:sldMk cId="0" sldId="260"/>
            <ac:spMk id="103" creationId="{00000000-0000-0000-0000-000000000000}"/>
          </ac:spMkLst>
        </pc:spChg>
      </pc:sldChg>
      <pc:sldChg chg="del">
        <pc:chgData name="FORTE Robert [Southern River College]" userId="fb834569-7589-4a7a-8d6a-f95d2d5f36a3" providerId="ADAL" clId="{D1725072-B57F-4C8C-91D4-51CE2AEF2CD9}" dt="2020-06-29T12:30:38.376" v="0" actId="2696"/>
        <pc:sldMkLst>
          <pc:docMk/>
          <pc:sldMk cId="0" sldId="261"/>
        </pc:sldMkLst>
      </pc:sldChg>
      <pc:sldChg chg="add ord">
        <pc:chgData name="FORTE Robert [Southern River College]" userId="fb834569-7589-4a7a-8d6a-f95d2d5f36a3" providerId="ADAL" clId="{D1725072-B57F-4C8C-91D4-51CE2AEF2CD9}" dt="2020-06-29T12:55:31.531" v="666"/>
        <pc:sldMkLst>
          <pc:docMk/>
          <pc:sldMk cId="1347399882" sldId="262"/>
        </pc:sldMkLst>
      </pc:sldChg>
      <pc:sldChg chg="modSp add ord">
        <pc:chgData name="FORTE Robert [Southern River College]" userId="fb834569-7589-4a7a-8d6a-f95d2d5f36a3" providerId="ADAL" clId="{D1725072-B57F-4C8C-91D4-51CE2AEF2CD9}" dt="2020-06-29T12:55:31.531" v="666"/>
        <pc:sldMkLst>
          <pc:docMk/>
          <pc:sldMk cId="3386653697" sldId="265"/>
        </pc:sldMkLst>
        <pc:spChg chg="mod">
          <ac:chgData name="FORTE Robert [Southern River College]" userId="fb834569-7589-4a7a-8d6a-f95d2d5f36a3" providerId="ADAL" clId="{D1725072-B57F-4C8C-91D4-51CE2AEF2CD9}" dt="2020-06-29T12:52:24.001" v="647" actId="20577"/>
          <ac:spMkLst>
            <pc:docMk/>
            <pc:sldMk cId="3386653697" sldId="265"/>
            <ac:spMk id="21" creationId="{5042DD58-BCC9-E44B-B170-25124D29969A}"/>
          </ac:spMkLst>
        </pc:spChg>
        <pc:spChg chg="mod">
          <ac:chgData name="FORTE Robert [Southern River College]" userId="fb834569-7589-4a7a-8d6a-f95d2d5f36a3" providerId="ADAL" clId="{D1725072-B57F-4C8C-91D4-51CE2AEF2CD9}" dt="2020-06-29T12:52:06.767" v="645" actId="14100"/>
          <ac:spMkLst>
            <pc:docMk/>
            <pc:sldMk cId="3386653697" sldId="265"/>
            <ac:spMk id="22" creationId="{36F03140-0B02-4441-89CD-A1AC1ED50792}"/>
          </ac:spMkLst>
        </pc:spChg>
      </pc:sldChg>
      <pc:sldChg chg="modSp add ord">
        <pc:chgData name="FORTE Robert [Southern River College]" userId="fb834569-7589-4a7a-8d6a-f95d2d5f36a3" providerId="ADAL" clId="{D1725072-B57F-4C8C-91D4-51CE2AEF2CD9}" dt="2020-06-29T12:55:31.531" v="666"/>
        <pc:sldMkLst>
          <pc:docMk/>
          <pc:sldMk cId="3463481363" sldId="267"/>
        </pc:sldMkLst>
        <pc:spChg chg="mod">
          <ac:chgData name="FORTE Robert [Southern River College]" userId="fb834569-7589-4a7a-8d6a-f95d2d5f36a3" providerId="ADAL" clId="{D1725072-B57F-4C8C-91D4-51CE2AEF2CD9}" dt="2020-06-29T12:52:42.986" v="653" actId="1076"/>
          <ac:spMkLst>
            <pc:docMk/>
            <pc:sldMk cId="3463481363" sldId="267"/>
            <ac:spMk id="21" creationId="{6E9EB813-DFAA-9749-819C-6AD3DC7180A7}"/>
          </ac:spMkLst>
        </pc:spChg>
      </pc:sldChg>
      <pc:sldChg chg="add ord">
        <pc:chgData name="FORTE Robert [Southern River College]" userId="fb834569-7589-4a7a-8d6a-f95d2d5f36a3" providerId="ADAL" clId="{D1725072-B57F-4C8C-91D4-51CE2AEF2CD9}" dt="2020-06-29T12:55:31.531" v="666"/>
        <pc:sldMkLst>
          <pc:docMk/>
          <pc:sldMk cId="4258988591" sldId="268"/>
        </pc:sldMkLst>
      </pc:sldChg>
      <pc:sldChg chg="modSp add ord">
        <pc:chgData name="FORTE Robert [Southern River College]" userId="fb834569-7589-4a7a-8d6a-f95d2d5f36a3" providerId="ADAL" clId="{D1725072-B57F-4C8C-91D4-51CE2AEF2CD9}" dt="2020-06-29T12:55:35.569" v="668" actId="20577"/>
        <pc:sldMkLst>
          <pc:docMk/>
          <pc:sldMk cId="2777159060" sldId="269"/>
        </pc:sldMkLst>
        <pc:spChg chg="mod">
          <ac:chgData name="FORTE Robert [Southern River College]" userId="fb834569-7589-4a7a-8d6a-f95d2d5f36a3" providerId="ADAL" clId="{D1725072-B57F-4C8C-91D4-51CE2AEF2CD9}" dt="2020-06-29T12:55:35.569" v="668" actId="20577"/>
          <ac:spMkLst>
            <pc:docMk/>
            <pc:sldMk cId="2777159060" sldId="269"/>
            <ac:spMk id="2" creationId="{3AD72745-ED5D-484A-9DF7-BCEA079968CB}"/>
          </ac:spMkLst>
        </pc:spChg>
        <pc:spChg chg="mod">
          <ac:chgData name="FORTE Robert [Southern River College]" userId="fb834569-7589-4a7a-8d6a-f95d2d5f36a3" providerId="ADAL" clId="{D1725072-B57F-4C8C-91D4-51CE2AEF2CD9}" dt="2020-06-29T12:49:23.432" v="563" actId="27636"/>
          <ac:spMkLst>
            <pc:docMk/>
            <pc:sldMk cId="2777159060" sldId="269"/>
            <ac:spMk id="3" creationId="{8190589C-51C8-204F-848D-C7457FAC7470}"/>
          </ac:spMkLst>
        </pc:spChg>
        <pc:spChg chg="mod">
          <ac:chgData name="FORTE Robert [Southern River College]" userId="fb834569-7589-4a7a-8d6a-f95d2d5f36a3" providerId="ADAL" clId="{D1725072-B57F-4C8C-91D4-51CE2AEF2CD9}" dt="2020-06-29T12:49:27.372" v="564" actId="1076"/>
          <ac:spMkLst>
            <pc:docMk/>
            <pc:sldMk cId="2777159060" sldId="269"/>
            <ac:spMk id="12" creationId="{ACB5F30F-84BE-514C-BC3D-FD03177E2872}"/>
          </ac:spMkLst>
        </pc:spChg>
        <pc:spChg chg="mod">
          <ac:chgData name="FORTE Robert [Southern River College]" userId="fb834569-7589-4a7a-8d6a-f95d2d5f36a3" providerId="ADAL" clId="{D1725072-B57F-4C8C-91D4-51CE2AEF2CD9}" dt="2020-06-29T12:49:35.951" v="566" actId="14100"/>
          <ac:spMkLst>
            <pc:docMk/>
            <pc:sldMk cId="2777159060" sldId="269"/>
            <ac:spMk id="15" creationId="{1EB8AEE3-C810-EC4C-8DF5-0CD06174DBEE}"/>
          </ac:spMkLst>
        </pc:spChg>
        <pc:picChg chg="mod">
          <ac:chgData name="FORTE Robert [Southern River College]" userId="fb834569-7589-4a7a-8d6a-f95d2d5f36a3" providerId="ADAL" clId="{D1725072-B57F-4C8C-91D4-51CE2AEF2CD9}" dt="2020-06-29T12:48:57.502" v="531" actId="14100"/>
          <ac:picMkLst>
            <pc:docMk/>
            <pc:sldMk cId="2777159060" sldId="269"/>
            <ac:picMk id="14" creationId="{26036F33-E48E-344B-BEE3-5B687E1D9C16}"/>
          </ac:picMkLst>
        </pc:picChg>
      </pc:sldChg>
      <pc:sldChg chg="add">
        <pc:chgData name="FORTE Robert [Southern River College]" userId="fb834569-7589-4a7a-8d6a-f95d2d5f36a3" providerId="ADAL" clId="{D1725072-B57F-4C8C-91D4-51CE2AEF2CD9}" dt="2020-06-29T12:43:52.831" v="500"/>
        <pc:sldMkLst>
          <pc:docMk/>
          <pc:sldMk cId="307247936" sldId="275"/>
        </pc:sldMkLst>
      </pc:sldChg>
      <pc:sldChg chg="add">
        <pc:chgData name="FORTE Robert [Southern River College]" userId="fb834569-7589-4a7a-8d6a-f95d2d5f36a3" providerId="ADAL" clId="{D1725072-B57F-4C8C-91D4-51CE2AEF2CD9}" dt="2020-06-29T12:43:52.831" v="500"/>
        <pc:sldMkLst>
          <pc:docMk/>
          <pc:sldMk cId="1258318515" sldId="276"/>
        </pc:sldMkLst>
      </pc:sldChg>
      <pc:sldChg chg="add">
        <pc:chgData name="FORTE Robert [Southern River College]" userId="fb834569-7589-4a7a-8d6a-f95d2d5f36a3" providerId="ADAL" clId="{D1725072-B57F-4C8C-91D4-51CE2AEF2CD9}" dt="2020-06-29T12:43:52.831" v="500"/>
        <pc:sldMkLst>
          <pc:docMk/>
          <pc:sldMk cId="1760868779" sldId="277"/>
        </pc:sldMkLst>
      </pc:sldChg>
      <pc:sldChg chg="modSp add del">
        <pc:chgData name="FORTE Robert [Southern River College]" userId="fb834569-7589-4a7a-8d6a-f95d2d5f36a3" providerId="ADAL" clId="{D1725072-B57F-4C8C-91D4-51CE2AEF2CD9}" dt="2020-06-29T12:55:22.332" v="665" actId="2696"/>
        <pc:sldMkLst>
          <pc:docMk/>
          <pc:sldMk cId="4028415691" sldId="278"/>
        </pc:sldMkLst>
        <pc:spChg chg="mod">
          <ac:chgData name="FORTE Robert [Southern River College]" userId="fb834569-7589-4a7a-8d6a-f95d2d5f36a3" providerId="ADAL" clId="{D1725072-B57F-4C8C-91D4-51CE2AEF2CD9}" dt="2020-06-29T12:51:37.031" v="641" actId="20577"/>
          <ac:spMkLst>
            <pc:docMk/>
            <pc:sldMk cId="4028415691" sldId="278"/>
            <ac:spMk id="2" creationId="{00000000-0000-0000-0000-000000000000}"/>
          </ac:spMkLst>
        </pc:spChg>
        <pc:spChg chg="mod">
          <ac:chgData name="FORTE Robert [Southern River College]" userId="fb834569-7589-4a7a-8d6a-f95d2d5f36a3" providerId="ADAL" clId="{D1725072-B57F-4C8C-91D4-51CE2AEF2CD9}" dt="2020-06-29T12:51:34.011" v="640" actId="20577"/>
          <ac:spMkLst>
            <pc:docMk/>
            <pc:sldMk cId="4028415691" sldId="278"/>
            <ac:spMk id="3" creationId="{00000000-0000-0000-0000-000000000000}"/>
          </ac:spMkLst>
        </pc:spChg>
        <pc:spChg chg="mod">
          <ac:chgData name="FORTE Robert [Southern River College]" userId="fb834569-7589-4a7a-8d6a-f95d2d5f36a3" providerId="ADAL" clId="{D1725072-B57F-4C8C-91D4-51CE2AEF2CD9}" dt="2020-06-29T12:51:22.436" v="636" actId="27636"/>
          <ac:spMkLst>
            <pc:docMk/>
            <pc:sldMk cId="4028415691" sldId="278"/>
            <ac:spMk id="4" creationId="{00000000-0000-0000-0000-000000000000}"/>
          </ac:spMkLst>
        </pc:spChg>
        <pc:picChg chg="mod">
          <ac:chgData name="FORTE Robert [Southern River College]" userId="fb834569-7589-4a7a-8d6a-f95d2d5f36a3" providerId="ADAL" clId="{D1725072-B57F-4C8C-91D4-51CE2AEF2CD9}" dt="2020-06-29T12:51:31.411" v="639" actId="1076"/>
          <ac:picMkLst>
            <pc:docMk/>
            <pc:sldMk cId="4028415691" sldId="278"/>
            <ac:picMk id="5" creationId="{00000000-0000-0000-0000-000000000000}"/>
          </ac:picMkLst>
        </pc:picChg>
      </pc:sldChg>
      <pc:sldChg chg="addSp delSp modSp delAnim">
        <pc:chgData name="FORTE Robert [Southern River College]" userId="fb834569-7589-4a7a-8d6a-f95d2d5f36a3" providerId="ADAL" clId="{D1725072-B57F-4C8C-91D4-51CE2AEF2CD9}" dt="2020-06-29T12:35:54.668" v="117" actId="1076"/>
        <pc:sldMkLst>
          <pc:docMk/>
          <pc:sldMk cId="705107324" sldId="491"/>
        </pc:sldMkLst>
        <pc:spChg chg="mod">
          <ac:chgData name="FORTE Robert [Southern River College]" userId="fb834569-7589-4a7a-8d6a-f95d2d5f36a3" providerId="ADAL" clId="{D1725072-B57F-4C8C-91D4-51CE2AEF2CD9}" dt="2020-06-29T12:35:54.668" v="117" actId="1076"/>
          <ac:spMkLst>
            <pc:docMk/>
            <pc:sldMk cId="705107324" sldId="491"/>
            <ac:spMk id="2" creationId="{96310115-D7D0-44CF-9DEC-1498BF34D0E3}"/>
          </ac:spMkLst>
        </pc:spChg>
        <pc:spChg chg="del">
          <ac:chgData name="FORTE Robert [Southern River College]" userId="fb834569-7589-4a7a-8d6a-f95d2d5f36a3" providerId="ADAL" clId="{D1725072-B57F-4C8C-91D4-51CE2AEF2CD9}" dt="2020-06-29T12:30:47.992" v="7" actId="478"/>
          <ac:spMkLst>
            <pc:docMk/>
            <pc:sldMk cId="705107324" sldId="491"/>
            <ac:spMk id="3" creationId="{3D1E2A5D-FBF0-499A-838D-BE8B983F2A8B}"/>
          </ac:spMkLst>
        </pc:spChg>
        <pc:spChg chg="del mod">
          <ac:chgData name="FORTE Robert [Southern River College]" userId="fb834569-7589-4a7a-8d6a-f95d2d5f36a3" providerId="ADAL" clId="{D1725072-B57F-4C8C-91D4-51CE2AEF2CD9}" dt="2020-06-29T12:30:46.778" v="6" actId="478"/>
          <ac:spMkLst>
            <pc:docMk/>
            <pc:sldMk cId="705107324" sldId="491"/>
            <ac:spMk id="5" creationId="{A78667A4-A4B8-42A5-92ED-D391CBFF136E}"/>
          </ac:spMkLst>
        </pc:spChg>
        <pc:spChg chg="add mod">
          <ac:chgData name="FORTE Robert [Southern River College]" userId="fb834569-7589-4a7a-8d6a-f95d2d5f36a3" providerId="ADAL" clId="{D1725072-B57F-4C8C-91D4-51CE2AEF2CD9}" dt="2020-06-29T12:31:42.969" v="20" actId="403"/>
          <ac:spMkLst>
            <pc:docMk/>
            <pc:sldMk cId="705107324" sldId="491"/>
            <ac:spMk id="6" creationId="{3C790229-3E38-420D-B2F4-569205D27162}"/>
          </ac:spMkLst>
        </pc:spChg>
        <pc:spChg chg="del">
          <ac:chgData name="FORTE Robert [Southern River College]" userId="fb834569-7589-4a7a-8d6a-f95d2d5f36a3" providerId="ADAL" clId="{D1725072-B57F-4C8C-91D4-51CE2AEF2CD9}" dt="2020-06-29T12:30:40.998" v="2" actId="478"/>
          <ac:spMkLst>
            <pc:docMk/>
            <pc:sldMk cId="705107324" sldId="491"/>
            <ac:spMk id="10" creationId="{31F8906F-8DD2-41B3-88DE-CC838D1C062F}"/>
          </ac:spMkLst>
        </pc:spChg>
        <pc:spChg chg="del mod">
          <ac:chgData name="FORTE Robert [Southern River College]" userId="fb834569-7589-4a7a-8d6a-f95d2d5f36a3" providerId="ADAL" clId="{D1725072-B57F-4C8C-91D4-51CE2AEF2CD9}" dt="2020-06-29T12:30:45.789" v="4" actId="478"/>
          <ac:spMkLst>
            <pc:docMk/>
            <pc:sldMk cId="705107324" sldId="491"/>
            <ac:spMk id="20" creationId="{F7D3C532-257C-4447-9EEA-2DF9D48DC6A2}"/>
          </ac:spMkLst>
        </pc:spChg>
        <pc:grpChg chg="del">
          <ac:chgData name="FORTE Robert [Southern River College]" userId="fb834569-7589-4a7a-8d6a-f95d2d5f36a3" providerId="ADAL" clId="{D1725072-B57F-4C8C-91D4-51CE2AEF2CD9}" dt="2020-06-29T12:30:48.926" v="8" actId="478"/>
          <ac:grpSpMkLst>
            <pc:docMk/>
            <pc:sldMk cId="705107324" sldId="491"/>
            <ac:grpSpMk id="13" creationId="{9B8F2B66-1655-4B45-B079-FB72722C7BED}"/>
          </ac:grpSpMkLst>
        </pc:grpChg>
        <pc:cxnChg chg="mod">
          <ac:chgData name="FORTE Robert [Southern River College]" userId="fb834569-7589-4a7a-8d6a-f95d2d5f36a3" providerId="ADAL" clId="{D1725072-B57F-4C8C-91D4-51CE2AEF2CD9}" dt="2020-06-29T12:30:48.926" v="8" actId="478"/>
          <ac:cxnSpMkLst>
            <pc:docMk/>
            <pc:sldMk cId="705107324" sldId="491"/>
            <ac:cxnSpMk id="15" creationId="{4C2313C2-2C55-4DC3-BDBA-00D6268CC82D}"/>
          </ac:cxnSpMkLst>
        </pc:cxnChg>
        <pc:cxnChg chg="mod">
          <ac:chgData name="FORTE Robert [Southern River College]" userId="fb834569-7589-4a7a-8d6a-f95d2d5f36a3" providerId="ADAL" clId="{D1725072-B57F-4C8C-91D4-51CE2AEF2CD9}" dt="2020-06-29T12:30:48.926" v="8" actId="478"/>
          <ac:cxnSpMkLst>
            <pc:docMk/>
            <pc:sldMk cId="705107324" sldId="491"/>
            <ac:cxnSpMk id="16" creationId="{906BB82C-8311-4D78-BE0E-48C593FDA741}"/>
          </ac:cxnSpMkLst>
        </pc:cxnChg>
      </pc:sldChg>
      <pc:sldChg chg="del">
        <pc:chgData name="FORTE Robert [Southern River College]" userId="fb834569-7589-4a7a-8d6a-f95d2d5f36a3" providerId="ADAL" clId="{D1725072-B57F-4C8C-91D4-51CE2AEF2CD9}" dt="2020-06-29T12:57:26.661" v="671" actId="2696"/>
        <pc:sldMkLst>
          <pc:docMk/>
          <pc:sldMk cId="3881347872" sldId="503"/>
        </pc:sldMkLst>
      </pc:sldChg>
      <pc:sldChg chg="del">
        <pc:chgData name="FORTE Robert [Southern River College]" userId="fb834569-7589-4a7a-8d6a-f95d2d5f36a3" providerId="ADAL" clId="{D1725072-B57F-4C8C-91D4-51CE2AEF2CD9}" dt="2020-06-29T12:48:04.141" v="512" actId="2696"/>
        <pc:sldMkLst>
          <pc:docMk/>
          <pc:sldMk cId="3401660301" sldId="506"/>
        </pc:sldMkLst>
      </pc:sldChg>
      <pc:sldChg chg="del">
        <pc:chgData name="FORTE Robert [Southern River College]" userId="fb834569-7589-4a7a-8d6a-f95d2d5f36a3" providerId="ADAL" clId="{D1725072-B57F-4C8C-91D4-51CE2AEF2CD9}" dt="2020-06-29T12:48:05.258" v="513" actId="2696"/>
        <pc:sldMkLst>
          <pc:docMk/>
          <pc:sldMk cId="3096064671" sldId="507"/>
        </pc:sldMkLst>
      </pc:sldChg>
      <pc:sldChg chg="del">
        <pc:chgData name="FORTE Robert [Southern River College]" userId="fb834569-7589-4a7a-8d6a-f95d2d5f36a3" providerId="ADAL" clId="{D1725072-B57F-4C8C-91D4-51CE2AEF2CD9}" dt="2020-06-29T12:48:05.631" v="514" actId="2696"/>
        <pc:sldMkLst>
          <pc:docMk/>
          <pc:sldMk cId="3362287434" sldId="509"/>
        </pc:sldMkLst>
      </pc:sldChg>
      <pc:sldChg chg="del">
        <pc:chgData name="FORTE Robert [Southern River College]" userId="fb834569-7589-4a7a-8d6a-f95d2d5f36a3" providerId="ADAL" clId="{D1725072-B57F-4C8C-91D4-51CE2AEF2CD9}" dt="2020-06-29T12:48:05.968" v="515" actId="2696"/>
        <pc:sldMkLst>
          <pc:docMk/>
          <pc:sldMk cId="3481022038" sldId="510"/>
        </pc:sldMkLst>
      </pc:sldChg>
      <pc:sldChg chg="del">
        <pc:chgData name="FORTE Robert [Southern River College]" userId="fb834569-7589-4a7a-8d6a-f95d2d5f36a3" providerId="ADAL" clId="{D1725072-B57F-4C8C-91D4-51CE2AEF2CD9}" dt="2020-06-29T12:48:06.316" v="516" actId="2696"/>
        <pc:sldMkLst>
          <pc:docMk/>
          <pc:sldMk cId="3069795233" sldId="511"/>
        </pc:sldMkLst>
      </pc:sldChg>
      <pc:sldChg chg="del">
        <pc:chgData name="FORTE Robert [Southern River College]" userId="fb834569-7589-4a7a-8d6a-f95d2d5f36a3" providerId="ADAL" clId="{D1725072-B57F-4C8C-91D4-51CE2AEF2CD9}" dt="2020-06-29T12:48:06.697" v="517" actId="2696"/>
        <pc:sldMkLst>
          <pc:docMk/>
          <pc:sldMk cId="1530313011" sldId="512"/>
        </pc:sldMkLst>
      </pc:sldChg>
      <pc:sldChg chg="del">
        <pc:chgData name="FORTE Robert [Southern River College]" userId="fb834569-7589-4a7a-8d6a-f95d2d5f36a3" providerId="ADAL" clId="{D1725072-B57F-4C8C-91D4-51CE2AEF2CD9}" dt="2020-06-29T12:48:07.023" v="518" actId="2696"/>
        <pc:sldMkLst>
          <pc:docMk/>
          <pc:sldMk cId="721001403" sldId="513"/>
        </pc:sldMkLst>
      </pc:sldChg>
      <pc:sldChg chg="del">
        <pc:chgData name="FORTE Robert [Southern River College]" userId="fb834569-7589-4a7a-8d6a-f95d2d5f36a3" providerId="ADAL" clId="{D1725072-B57F-4C8C-91D4-51CE2AEF2CD9}" dt="2020-06-29T12:48:07.373" v="519" actId="2696"/>
        <pc:sldMkLst>
          <pc:docMk/>
          <pc:sldMk cId="4237496006" sldId="514"/>
        </pc:sldMkLst>
      </pc:sldChg>
      <pc:sldChg chg="del">
        <pc:chgData name="FORTE Robert [Southern River College]" userId="fb834569-7589-4a7a-8d6a-f95d2d5f36a3" providerId="ADAL" clId="{D1725072-B57F-4C8C-91D4-51CE2AEF2CD9}" dt="2020-06-29T12:48:07.735" v="520" actId="2696"/>
        <pc:sldMkLst>
          <pc:docMk/>
          <pc:sldMk cId="2325278544" sldId="515"/>
        </pc:sldMkLst>
      </pc:sldChg>
      <pc:sldChg chg="modSp del">
        <pc:chgData name="FORTE Robert [Southern River College]" userId="fb834569-7589-4a7a-8d6a-f95d2d5f36a3" providerId="ADAL" clId="{D1725072-B57F-4C8C-91D4-51CE2AEF2CD9}" dt="2020-06-29T12:57:46.963" v="678" actId="2696"/>
        <pc:sldMkLst>
          <pc:docMk/>
          <pc:sldMk cId="3731841682" sldId="516"/>
        </pc:sldMkLst>
        <pc:picChg chg="mod">
          <ac:chgData name="FORTE Robert [Southern River College]" userId="fb834569-7589-4a7a-8d6a-f95d2d5f36a3" providerId="ADAL" clId="{D1725072-B57F-4C8C-91D4-51CE2AEF2CD9}" dt="2020-06-29T12:57:28.113" v="672" actId="1076"/>
          <ac:picMkLst>
            <pc:docMk/>
            <pc:sldMk cId="3731841682" sldId="516"/>
            <ac:picMk id="4098" creationId="{504BE37C-8468-4058-B9AD-C3B54150B20B}"/>
          </ac:picMkLst>
        </pc:picChg>
      </pc:sldChg>
      <pc:sldChg chg="addSp delSp modSp add">
        <pc:chgData name="FORTE Robert [Southern River College]" userId="fb834569-7589-4a7a-8d6a-f95d2d5f36a3" providerId="ADAL" clId="{D1725072-B57F-4C8C-91D4-51CE2AEF2CD9}" dt="2020-06-29T12:36:05.550" v="120" actId="20577"/>
        <pc:sldMkLst>
          <pc:docMk/>
          <pc:sldMk cId="2568971493" sldId="521"/>
        </pc:sldMkLst>
        <pc:spChg chg="mod">
          <ac:chgData name="FORTE Robert [Southern River College]" userId="fb834569-7589-4a7a-8d6a-f95d2d5f36a3" providerId="ADAL" clId="{D1725072-B57F-4C8C-91D4-51CE2AEF2CD9}" dt="2020-06-29T12:35:57.979" v="119" actId="20577"/>
          <ac:spMkLst>
            <pc:docMk/>
            <pc:sldMk cId="2568971493" sldId="521"/>
            <ac:spMk id="2" creationId="{7CB13A3E-8CB7-4A7F-A16D-571796643442}"/>
          </ac:spMkLst>
        </pc:spChg>
        <pc:spChg chg="mod">
          <ac:chgData name="FORTE Robert [Southern River College]" userId="fb834569-7589-4a7a-8d6a-f95d2d5f36a3" providerId="ADAL" clId="{D1725072-B57F-4C8C-91D4-51CE2AEF2CD9}" dt="2020-06-29T12:36:05.550" v="120" actId="20577"/>
          <ac:spMkLst>
            <pc:docMk/>
            <pc:sldMk cId="2568971493" sldId="521"/>
            <ac:spMk id="3" creationId="{9CABBDBF-CE5F-45B6-B7A3-F3E29CC8165D}"/>
          </ac:spMkLst>
        </pc:spChg>
        <pc:graphicFrameChg chg="add del mod modGraphic">
          <ac:chgData name="FORTE Robert [Southern River College]" userId="fb834569-7589-4a7a-8d6a-f95d2d5f36a3" providerId="ADAL" clId="{D1725072-B57F-4C8C-91D4-51CE2AEF2CD9}" dt="2020-06-29T12:33:29.243" v="60"/>
          <ac:graphicFrameMkLst>
            <pc:docMk/>
            <pc:sldMk cId="2568971493" sldId="521"/>
            <ac:graphicFrameMk id="6" creationId="{0AAB8DF8-1E21-494A-955A-941160844F0B}"/>
          </ac:graphicFrameMkLst>
        </pc:graphicFrameChg>
        <pc:graphicFrameChg chg="add mod modGraphic">
          <ac:chgData name="FORTE Robert [Southern River College]" userId="fb834569-7589-4a7a-8d6a-f95d2d5f36a3" providerId="ADAL" clId="{D1725072-B57F-4C8C-91D4-51CE2AEF2CD9}" dt="2020-06-29T12:34:08.941" v="101" actId="1076"/>
          <ac:graphicFrameMkLst>
            <pc:docMk/>
            <pc:sldMk cId="2568971493" sldId="521"/>
            <ac:graphicFrameMk id="7" creationId="{B985195C-4617-4DF6-AACA-A912E359D8A1}"/>
          </ac:graphicFrameMkLst>
        </pc:graphicFrameChg>
        <pc:picChg chg="add mod modCrop">
          <ac:chgData name="FORTE Robert [Southern River College]" userId="fb834569-7589-4a7a-8d6a-f95d2d5f36a3" providerId="ADAL" clId="{D1725072-B57F-4C8C-91D4-51CE2AEF2CD9}" dt="2020-06-29T12:34:56.526" v="109" actId="1076"/>
          <ac:picMkLst>
            <pc:docMk/>
            <pc:sldMk cId="2568971493" sldId="521"/>
            <ac:picMk id="4" creationId="{BD447B7F-0EA4-42ED-9448-BC2CCEA1914F}"/>
          </ac:picMkLst>
        </pc:picChg>
        <pc:picChg chg="add mod modCrop">
          <ac:chgData name="FORTE Robert [Southern River College]" userId="fb834569-7589-4a7a-8d6a-f95d2d5f36a3" providerId="ADAL" clId="{D1725072-B57F-4C8C-91D4-51CE2AEF2CD9}" dt="2020-06-29T12:34:55.566" v="108" actId="1076"/>
          <ac:picMkLst>
            <pc:docMk/>
            <pc:sldMk cId="2568971493" sldId="521"/>
            <ac:picMk id="5" creationId="{599420EB-55ED-4F61-81D8-C2655A585B55}"/>
          </ac:picMkLst>
        </pc:picChg>
        <pc:picChg chg="add mod">
          <ac:chgData name="FORTE Robert [Southern River College]" userId="fb834569-7589-4a7a-8d6a-f95d2d5f36a3" providerId="ADAL" clId="{D1725072-B57F-4C8C-91D4-51CE2AEF2CD9}" dt="2020-06-29T12:35:01.748" v="113" actId="1076"/>
          <ac:picMkLst>
            <pc:docMk/>
            <pc:sldMk cId="2568971493" sldId="521"/>
            <ac:picMk id="3074" creationId="{3E404E71-7F29-49D1-A4F2-47B3A78CAFD2}"/>
          </ac:picMkLst>
        </pc:picChg>
      </pc:sldChg>
      <pc:sldChg chg="addSp modSp add modAnim">
        <pc:chgData name="FORTE Robert [Southern River College]" userId="fb834569-7589-4a7a-8d6a-f95d2d5f36a3" providerId="ADAL" clId="{D1725072-B57F-4C8C-91D4-51CE2AEF2CD9}" dt="2020-06-29T12:44:11.504" v="505"/>
        <pc:sldMkLst>
          <pc:docMk/>
          <pc:sldMk cId="734051133" sldId="522"/>
        </pc:sldMkLst>
        <pc:spChg chg="mod">
          <ac:chgData name="FORTE Robert [Southern River College]" userId="fb834569-7589-4a7a-8d6a-f95d2d5f36a3" providerId="ADAL" clId="{D1725072-B57F-4C8C-91D4-51CE2AEF2CD9}" dt="2020-06-29T12:39:06.199" v="204" actId="20577"/>
          <ac:spMkLst>
            <pc:docMk/>
            <pc:sldMk cId="734051133" sldId="522"/>
            <ac:spMk id="2" creationId="{406491E9-8B18-4379-96F5-A8AA17B1BA95}"/>
          </ac:spMkLst>
        </pc:spChg>
        <pc:spChg chg="mod">
          <ac:chgData name="FORTE Robert [Southern River College]" userId="fb834569-7589-4a7a-8d6a-f95d2d5f36a3" providerId="ADAL" clId="{D1725072-B57F-4C8C-91D4-51CE2AEF2CD9}" dt="2020-06-29T12:38:59.523" v="202" actId="1076"/>
          <ac:spMkLst>
            <pc:docMk/>
            <pc:sldMk cId="734051133" sldId="522"/>
            <ac:spMk id="3" creationId="{8B8E2293-9771-4629-B69A-5D69081CBC0E}"/>
          </ac:spMkLst>
        </pc:spChg>
        <pc:spChg chg="add mod">
          <ac:chgData name="FORTE Robert [Southern River College]" userId="fb834569-7589-4a7a-8d6a-f95d2d5f36a3" providerId="ADAL" clId="{D1725072-B57F-4C8C-91D4-51CE2AEF2CD9}" dt="2020-06-29T12:38:33.226" v="194" actId="11529"/>
          <ac:spMkLst>
            <pc:docMk/>
            <pc:sldMk cId="734051133" sldId="522"/>
            <ac:spMk id="5" creationId="{F0854453-91BB-488F-A9C8-058316EF2568}"/>
          </ac:spMkLst>
        </pc:spChg>
        <pc:spChg chg="add mod">
          <ac:chgData name="FORTE Robert [Southern River College]" userId="fb834569-7589-4a7a-8d6a-f95d2d5f36a3" providerId="ADAL" clId="{D1725072-B57F-4C8C-91D4-51CE2AEF2CD9}" dt="2020-06-29T12:38:37.912" v="197" actId="14100"/>
          <ac:spMkLst>
            <pc:docMk/>
            <pc:sldMk cId="734051133" sldId="522"/>
            <ac:spMk id="6" creationId="{D1F2B98E-CFD2-49EF-815F-E45688F5F90B}"/>
          </ac:spMkLst>
        </pc:spChg>
        <pc:spChg chg="add mod">
          <ac:chgData name="FORTE Robert [Southern River College]" userId="fb834569-7589-4a7a-8d6a-f95d2d5f36a3" providerId="ADAL" clId="{D1725072-B57F-4C8C-91D4-51CE2AEF2CD9}" dt="2020-06-29T12:38:41.633" v="199" actId="1076"/>
          <ac:spMkLst>
            <pc:docMk/>
            <pc:sldMk cId="734051133" sldId="522"/>
            <ac:spMk id="7" creationId="{93BCA093-ED30-467F-A195-7143F64956A7}"/>
          </ac:spMkLst>
        </pc:spChg>
        <pc:spChg chg="add mod">
          <ac:chgData name="FORTE Robert [Southern River College]" userId="fb834569-7589-4a7a-8d6a-f95d2d5f36a3" providerId="ADAL" clId="{D1725072-B57F-4C8C-91D4-51CE2AEF2CD9}" dt="2020-06-29T12:38:47.135" v="201" actId="1076"/>
          <ac:spMkLst>
            <pc:docMk/>
            <pc:sldMk cId="734051133" sldId="522"/>
            <ac:spMk id="8" creationId="{5F5712CD-89AD-44B3-A764-E9DA6B60B597}"/>
          </ac:spMkLst>
        </pc:spChg>
        <pc:picChg chg="add mod">
          <ac:chgData name="FORTE Robert [Southern River College]" userId="fb834569-7589-4a7a-8d6a-f95d2d5f36a3" providerId="ADAL" clId="{D1725072-B57F-4C8C-91D4-51CE2AEF2CD9}" dt="2020-06-29T12:38:28.341" v="193" actId="1076"/>
          <ac:picMkLst>
            <pc:docMk/>
            <pc:sldMk cId="734051133" sldId="522"/>
            <ac:picMk id="4" creationId="{ECA575B8-F458-4185-B5C7-7CA962A5FE43}"/>
          </ac:picMkLst>
        </pc:picChg>
      </pc:sldChg>
      <pc:sldChg chg="addSp delSp modSp add ord modAnim">
        <pc:chgData name="FORTE Robert [Southern River College]" userId="fb834569-7589-4a7a-8d6a-f95d2d5f36a3" providerId="ADAL" clId="{D1725072-B57F-4C8C-91D4-51CE2AEF2CD9}" dt="2020-06-29T13:03:49.301" v="768" actId="20577"/>
        <pc:sldMkLst>
          <pc:docMk/>
          <pc:sldMk cId="3603828920" sldId="523"/>
        </pc:sldMkLst>
        <pc:spChg chg="mod">
          <ac:chgData name="FORTE Robert [Southern River College]" userId="fb834569-7589-4a7a-8d6a-f95d2d5f36a3" providerId="ADAL" clId="{D1725072-B57F-4C8C-91D4-51CE2AEF2CD9}" dt="2020-06-29T13:03:49.301" v="768" actId="20577"/>
          <ac:spMkLst>
            <pc:docMk/>
            <pc:sldMk cId="3603828920" sldId="523"/>
            <ac:spMk id="2" creationId="{CDD108BA-8E63-4D22-8CAA-CD953286E4E2}"/>
          </ac:spMkLst>
        </pc:spChg>
        <pc:spChg chg="del mod">
          <ac:chgData name="FORTE Robert [Southern River College]" userId="fb834569-7589-4a7a-8d6a-f95d2d5f36a3" providerId="ADAL" clId="{D1725072-B57F-4C8C-91D4-51CE2AEF2CD9}" dt="2020-06-29T12:42:13.419" v="440" actId="478"/>
          <ac:spMkLst>
            <pc:docMk/>
            <pc:sldMk cId="3603828920" sldId="523"/>
            <ac:spMk id="3" creationId="{E49C0714-35C4-4157-A8CA-3E190FE30481}"/>
          </ac:spMkLst>
        </pc:spChg>
        <pc:spChg chg="add del mod">
          <ac:chgData name="FORTE Robert [Southern River College]" userId="fb834569-7589-4a7a-8d6a-f95d2d5f36a3" providerId="ADAL" clId="{D1725072-B57F-4C8C-91D4-51CE2AEF2CD9}" dt="2020-06-29T12:42:14.814" v="441" actId="478"/>
          <ac:spMkLst>
            <pc:docMk/>
            <pc:sldMk cId="3603828920" sldId="523"/>
            <ac:spMk id="6" creationId="{8F3C1B1E-3CDD-452E-AD69-195E99EA7BBD}"/>
          </ac:spMkLst>
        </pc:spChg>
        <pc:spChg chg="add mod">
          <ac:chgData name="FORTE Robert [Southern River College]" userId="fb834569-7589-4a7a-8d6a-f95d2d5f36a3" providerId="ADAL" clId="{D1725072-B57F-4C8C-91D4-51CE2AEF2CD9}" dt="2020-06-29T12:42:28.640" v="445" actId="1076"/>
          <ac:spMkLst>
            <pc:docMk/>
            <pc:sldMk cId="3603828920" sldId="523"/>
            <ac:spMk id="7" creationId="{F88212EE-73D7-42F1-93FE-454F8402E84F}"/>
          </ac:spMkLst>
        </pc:spChg>
        <pc:spChg chg="add mod">
          <ac:chgData name="FORTE Robert [Southern River College]" userId="fb834569-7589-4a7a-8d6a-f95d2d5f36a3" providerId="ADAL" clId="{D1725072-B57F-4C8C-91D4-51CE2AEF2CD9}" dt="2020-06-29T12:45:27.438" v="511" actId="122"/>
          <ac:spMkLst>
            <pc:docMk/>
            <pc:sldMk cId="3603828920" sldId="523"/>
            <ac:spMk id="8" creationId="{5447BB89-3559-4761-8AD0-20880CD6055F}"/>
          </ac:spMkLst>
        </pc:spChg>
        <pc:spChg chg="add mod">
          <ac:chgData name="FORTE Robert [Southern River College]" userId="fb834569-7589-4a7a-8d6a-f95d2d5f36a3" providerId="ADAL" clId="{D1725072-B57F-4C8C-91D4-51CE2AEF2CD9}" dt="2020-06-29T12:45:27.438" v="511" actId="122"/>
          <ac:spMkLst>
            <pc:docMk/>
            <pc:sldMk cId="3603828920" sldId="523"/>
            <ac:spMk id="9" creationId="{47750A8F-7EA1-44B2-BB30-3AA431B6FB2C}"/>
          </ac:spMkLst>
        </pc:spChg>
        <pc:spChg chg="add mod">
          <ac:chgData name="FORTE Robert [Southern River College]" userId="fb834569-7589-4a7a-8d6a-f95d2d5f36a3" providerId="ADAL" clId="{D1725072-B57F-4C8C-91D4-51CE2AEF2CD9}" dt="2020-06-29T12:45:27.438" v="511" actId="122"/>
          <ac:spMkLst>
            <pc:docMk/>
            <pc:sldMk cId="3603828920" sldId="523"/>
            <ac:spMk id="10" creationId="{3EA0C89A-6182-48B7-BA94-DDD9E583A68E}"/>
          </ac:spMkLst>
        </pc:spChg>
        <pc:graphicFrameChg chg="add mod modGraphic">
          <ac:chgData name="FORTE Robert [Southern River College]" userId="fb834569-7589-4a7a-8d6a-f95d2d5f36a3" providerId="ADAL" clId="{D1725072-B57F-4C8C-91D4-51CE2AEF2CD9}" dt="2020-06-29T12:42:19.876" v="443" actId="14100"/>
          <ac:graphicFrameMkLst>
            <pc:docMk/>
            <pc:sldMk cId="3603828920" sldId="523"/>
            <ac:graphicFrameMk id="4" creationId="{1A756CB6-E9FF-495A-9238-406D554EE7F6}"/>
          </ac:graphicFrameMkLst>
        </pc:graphicFrameChg>
      </pc:sldChg>
      <pc:sldChg chg="add ord">
        <pc:chgData name="FORTE Robert [Southern River College]" userId="fb834569-7589-4a7a-8d6a-f95d2d5f36a3" providerId="ADAL" clId="{D1725072-B57F-4C8C-91D4-51CE2AEF2CD9}" dt="2020-06-29T12:55:31.531" v="666"/>
        <pc:sldMkLst>
          <pc:docMk/>
          <pc:sldMk cId="789081830" sldId="524"/>
        </pc:sldMkLst>
      </pc:sldChg>
      <pc:sldChg chg="add del">
        <pc:chgData name="FORTE Robert [Southern River College]" userId="fb834569-7589-4a7a-8d6a-f95d2d5f36a3" providerId="ADAL" clId="{D1725072-B57F-4C8C-91D4-51CE2AEF2CD9}" dt="2020-06-29T12:43:54.797" v="501" actId="2696"/>
        <pc:sldMkLst>
          <pc:docMk/>
          <pc:sldMk cId="3882130674" sldId="524"/>
        </pc:sldMkLst>
      </pc:sldChg>
      <pc:sldChg chg="add ord">
        <pc:chgData name="FORTE Robert [Southern River College]" userId="fb834569-7589-4a7a-8d6a-f95d2d5f36a3" providerId="ADAL" clId="{D1725072-B57F-4C8C-91D4-51CE2AEF2CD9}" dt="2020-06-29T12:55:31.531" v="666"/>
        <pc:sldMkLst>
          <pc:docMk/>
          <pc:sldMk cId="380393162" sldId="525"/>
        </pc:sldMkLst>
      </pc:sldChg>
      <pc:sldChg chg="modSp add ord">
        <pc:chgData name="FORTE Robert [Southern River College]" userId="fb834569-7589-4a7a-8d6a-f95d2d5f36a3" providerId="ADAL" clId="{D1725072-B57F-4C8C-91D4-51CE2AEF2CD9}" dt="2020-06-29T12:55:31.531" v="666"/>
        <pc:sldMkLst>
          <pc:docMk/>
          <pc:sldMk cId="919669809" sldId="526"/>
        </pc:sldMkLst>
        <pc:spChg chg="mod">
          <ac:chgData name="FORTE Robert [Southern River College]" userId="fb834569-7589-4a7a-8d6a-f95d2d5f36a3" providerId="ADAL" clId="{D1725072-B57F-4C8C-91D4-51CE2AEF2CD9}" dt="2020-06-29T12:52:42.106" v="652" actId="404"/>
          <ac:spMkLst>
            <pc:docMk/>
            <pc:sldMk cId="919669809" sldId="526"/>
            <ac:spMk id="21" creationId="{950303B5-17F4-3549-A084-C861E09A7262}"/>
          </ac:spMkLst>
        </pc:spChg>
      </pc:sldChg>
      <pc:sldChg chg="modSp add">
        <pc:chgData name="FORTE Robert [Southern River College]" userId="fb834569-7589-4a7a-8d6a-f95d2d5f36a3" providerId="ADAL" clId="{D1725072-B57F-4C8C-91D4-51CE2AEF2CD9}" dt="2020-06-29T12:55:39.949" v="670" actId="20577"/>
        <pc:sldMkLst>
          <pc:docMk/>
          <pc:sldMk cId="1174952875" sldId="527"/>
        </pc:sldMkLst>
        <pc:spChg chg="mod">
          <ac:chgData name="FORTE Robert [Southern River College]" userId="fb834569-7589-4a7a-8d6a-f95d2d5f36a3" providerId="ADAL" clId="{D1725072-B57F-4C8C-91D4-51CE2AEF2CD9}" dt="2020-06-29T12:55:39.949" v="670" actId="20577"/>
          <ac:spMkLst>
            <pc:docMk/>
            <pc:sldMk cId="1174952875" sldId="527"/>
            <ac:spMk id="2" creationId="{00000000-0000-0000-0000-000000000000}"/>
          </ac:spMkLst>
        </pc:spChg>
        <pc:picChg chg="mod">
          <ac:chgData name="FORTE Robert [Southern River College]" userId="fb834569-7589-4a7a-8d6a-f95d2d5f36a3" providerId="ADAL" clId="{D1725072-B57F-4C8C-91D4-51CE2AEF2CD9}" dt="2020-06-29T12:54:44.867" v="660" actId="1076"/>
          <ac:picMkLst>
            <pc:docMk/>
            <pc:sldMk cId="1174952875" sldId="527"/>
            <ac:picMk id="5" creationId="{00000000-0000-0000-0000-000000000000}"/>
          </ac:picMkLst>
        </pc:picChg>
      </pc:sldChg>
      <pc:sldChg chg="add del">
        <pc:chgData name="FORTE Robert [Southern River College]" userId="fb834569-7589-4a7a-8d6a-f95d2d5f36a3" providerId="ADAL" clId="{D1725072-B57F-4C8C-91D4-51CE2AEF2CD9}" dt="2020-06-29T12:57:46.481" v="677" actId="2696"/>
        <pc:sldMkLst>
          <pc:docMk/>
          <pc:sldMk cId="2613108736" sldId="528"/>
        </pc:sldMkLst>
      </pc:sldChg>
      <pc:sldChg chg="addSp delSp modSp add ord">
        <pc:chgData name="FORTE Robert [Southern River College]" userId="fb834569-7589-4a7a-8d6a-f95d2d5f36a3" providerId="ADAL" clId="{D1725072-B57F-4C8C-91D4-51CE2AEF2CD9}" dt="2020-06-29T12:58:17.306" v="688"/>
        <pc:sldMkLst>
          <pc:docMk/>
          <pc:sldMk cId="3671351195" sldId="529"/>
        </pc:sldMkLst>
        <pc:spChg chg="mod">
          <ac:chgData name="FORTE Robert [Southern River College]" userId="fb834569-7589-4a7a-8d6a-f95d2d5f36a3" providerId="ADAL" clId="{D1725072-B57F-4C8C-91D4-51CE2AEF2CD9}" dt="2020-06-29T12:58:06.391" v="686" actId="403"/>
          <ac:spMkLst>
            <pc:docMk/>
            <pc:sldMk cId="3671351195" sldId="529"/>
            <ac:spMk id="104" creationId="{00000000-0000-0000-0000-000000000000}"/>
          </ac:spMkLst>
        </pc:spChg>
        <pc:graphicFrameChg chg="del">
          <ac:chgData name="FORTE Robert [Southern River College]" userId="fb834569-7589-4a7a-8d6a-f95d2d5f36a3" providerId="ADAL" clId="{D1725072-B57F-4C8C-91D4-51CE2AEF2CD9}" dt="2020-06-29T12:57:43.983" v="676" actId="478"/>
          <ac:graphicFrameMkLst>
            <pc:docMk/>
            <pc:sldMk cId="3671351195" sldId="529"/>
            <ac:graphicFrameMk id="105" creationId="{00000000-0000-0000-0000-000000000000}"/>
          </ac:graphicFrameMkLst>
        </pc:graphicFrameChg>
        <pc:picChg chg="add mod">
          <ac:chgData name="FORTE Robert [Southern River College]" userId="fb834569-7589-4a7a-8d6a-f95d2d5f36a3" providerId="ADAL" clId="{D1725072-B57F-4C8C-91D4-51CE2AEF2CD9}" dt="2020-06-29T12:57:56.884" v="682" actId="1076"/>
          <ac:picMkLst>
            <pc:docMk/>
            <pc:sldMk cId="3671351195" sldId="529"/>
            <ac:picMk id="7" creationId="{3512F534-A53D-42DE-97FC-43E34F0C3CCB}"/>
          </ac:picMkLst>
        </pc:picChg>
        <pc:picChg chg="add mod">
          <ac:chgData name="FORTE Robert [Southern River College]" userId="fb834569-7589-4a7a-8d6a-f95d2d5f36a3" providerId="ADAL" clId="{D1725072-B57F-4C8C-91D4-51CE2AEF2CD9}" dt="2020-06-29T12:58:09.484" v="687" actId="1076"/>
          <ac:picMkLst>
            <pc:docMk/>
            <pc:sldMk cId="3671351195" sldId="529"/>
            <ac:picMk id="8" creationId="{9FA110B2-7149-4667-9715-90C134C1A7E5}"/>
          </ac:picMkLst>
        </pc:picChg>
      </pc:sldChg>
      <pc:sldChg chg="addSp delSp modSp add">
        <pc:chgData name="FORTE Robert [Southern River College]" userId="fb834569-7589-4a7a-8d6a-f95d2d5f36a3" providerId="ADAL" clId="{D1725072-B57F-4C8C-91D4-51CE2AEF2CD9}" dt="2020-06-29T13:03:41.260" v="766" actId="1076"/>
        <pc:sldMkLst>
          <pc:docMk/>
          <pc:sldMk cId="1394858572" sldId="530"/>
        </pc:sldMkLst>
        <pc:spChg chg="del">
          <ac:chgData name="FORTE Robert [Southern River College]" userId="fb834569-7589-4a7a-8d6a-f95d2d5f36a3" providerId="ADAL" clId="{D1725072-B57F-4C8C-91D4-51CE2AEF2CD9}" dt="2020-06-29T12:58:27.662" v="690"/>
          <ac:spMkLst>
            <pc:docMk/>
            <pc:sldMk cId="1394858572" sldId="530"/>
            <ac:spMk id="2" creationId="{CADD7D61-9A83-4F76-8659-8BE0E8B3E27C}"/>
          </ac:spMkLst>
        </pc:spChg>
        <pc:spChg chg="del">
          <ac:chgData name="FORTE Robert [Southern River College]" userId="fb834569-7589-4a7a-8d6a-f95d2d5f36a3" providerId="ADAL" clId="{D1725072-B57F-4C8C-91D4-51CE2AEF2CD9}" dt="2020-06-29T12:58:27.662" v="690"/>
          <ac:spMkLst>
            <pc:docMk/>
            <pc:sldMk cId="1394858572" sldId="530"/>
            <ac:spMk id="3" creationId="{2D38645E-123F-419B-935A-AF245E7CB378}"/>
          </ac:spMkLst>
        </pc:spChg>
        <pc:spChg chg="add mod">
          <ac:chgData name="FORTE Robert [Southern River College]" userId="fb834569-7589-4a7a-8d6a-f95d2d5f36a3" providerId="ADAL" clId="{D1725072-B57F-4C8C-91D4-51CE2AEF2CD9}" dt="2020-06-29T12:58:27.662" v="690"/>
          <ac:spMkLst>
            <pc:docMk/>
            <pc:sldMk cId="1394858572" sldId="530"/>
            <ac:spMk id="4" creationId="{6B50F6B8-0AEF-415A-B72A-8CF6F1C935D5}"/>
          </ac:spMkLst>
        </pc:spChg>
        <pc:spChg chg="add del mod">
          <ac:chgData name="FORTE Robert [Southern River College]" userId="fb834569-7589-4a7a-8d6a-f95d2d5f36a3" providerId="ADAL" clId="{D1725072-B57F-4C8C-91D4-51CE2AEF2CD9}" dt="2020-06-29T12:58:31.129" v="691" actId="478"/>
          <ac:spMkLst>
            <pc:docMk/>
            <pc:sldMk cId="1394858572" sldId="530"/>
            <ac:spMk id="5" creationId="{E07CA0AA-A8FD-4FAA-927A-2AE9F531AF93}"/>
          </ac:spMkLst>
        </pc:spChg>
        <pc:spChg chg="add mod">
          <ac:chgData name="FORTE Robert [Southern River College]" userId="fb834569-7589-4a7a-8d6a-f95d2d5f36a3" providerId="ADAL" clId="{D1725072-B57F-4C8C-91D4-51CE2AEF2CD9}" dt="2020-06-29T13:03:38.364" v="765" actId="1076"/>
          <ac:spMkLst>
            <pc:docMk/>
            <pc:sldMk cId="1394858572" sldId="530"/>
            <ac:spMk id="6" creationId="{BBD8D6A2-83B4-4357-BCF7-9E0FFFF34D12}"/>
          </ac:spMkLst>
        </pc:spChg>
        <pc:picChg chg="add mod">
          <ac:chgData name="FORTE Robert [Southern River College]" userId="fb834569-7589-4a7a-8d6a-f95d2d5f36a3" providerId="ADAL" clId="{D1725072-B57F-4C8C-91D4-51CE2AEF2CD9}" dt="2020-06-29T13:03:41.260" v="766" actId="1076"/>
          <ac:picMkLst>
            <pc:docMk/>
            <pc:sldMk cId="1394858572" sldId="530"/>
            <ac:picMk id="9218" creationId="{5314736C-8EB7-434D-999B-C8F8816BC1A9}"/>
          </ac:picMkLst>
        </pc:picChg>
      </pc:sldChg>
      <pc:sldMasterChg chg="delSldLayout">
        <pc:chgData name="FORTE Robert [Southern River College]" userId="fb834569-7589-4a7a-8d6a-f95d2d5f36a3" providerId="ADAL" clId="{D1725072-B57F-4C8C-91D4-51CE2AEF2CD9}" dt="2020-06-29T12:30:38.379" v="1" actId="2696"/>
        <pc:sldMasterMkLst>
          <pc:docMk/>
          <pc:sldMasterMk cId="0" sldId="2147483659"/>
        </pc:sldMasterMkLst>
        <pc:sldLayoutChg chg="del">
          <pc:chgData name="FORTE Robert [Southern River College]" userId="fb834569-7589-4a7a-8d6a-f95d2d5f36a3" providerId="ADAL" clId="{D1725072-B57F-4C8C-91D4-51CE2AEF2CD9}" dt="2020-06-29T12:30:38.379" v="1" actId="2696"/>
          <pc:sldLayoutMkLst>
            <pc:docMk/>
            <pc:sldMasterMk cId="0" sldId="2147483659"/>
            <pc:sldLayoutMk cId="0" sldId="2147483653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png>
</file>

<file path=ppt/media/image2.png>
</file>

<file path=ppt/media/image20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Insert cover image and use transparency settings to fade image.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- http://hrsbstaff.ednet.ns.ca/dawsonrj/10%20Science/Physics/Motion/velocity%20time%20graphs%20introduction.htm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B42143-544A-4D73-9322-17F51EF2A54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973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- http://hrsbstaff.ednet.ns.ca/dawsonrj/10%20Science/Physics/Motion/velocity%20time%20graphs%20introduction.htm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B42143-544A-4D73-9322-17F51EF2A54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2220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- http://hrsbstaff.ednet.ns.ca/dawsonrj/10%20Science/Physics/Motion/velocity%20time%20graphs%20introduction.htm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B42143-544A-4D73-9322-17F51EF2A54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6487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- http://hrsbstaff.ednet.ns.ca/dawsonrj/10%20Science/Physics/Motion/velocity%20time%20graphs%20introduction.htm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B42143-544A-4D73-9322-17F51EF2A54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324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- http://hrsbstaff.ednet.ns.ca/dawsonrj/10%20Science/Physics/Motion/velocity%20time%20graphs%20introduction.htm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B42143-544A-4D73-9322-17F51EF2A54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94818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- http://hrsbstaff.ednet.ns.ca/dawsonrj/10%20Science/Physics/Motion/velocity%20time%20graphs%20introduction.htm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B42143-544A-4D73-9322-17F51EF2A54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49367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e5c105ce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e5c105ce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Learning Objectives contain </a:t>
            </a:r>
            <a:r>
              <a:rPr lang="en-GB" b="1" dirty="0">
                <a:solidFill>
                  <a:schemeClr val="dk1"/>
                </a:solidFill>
              </a:rPr>
              <a:t>concepts </a:t>
            </a:r>
            <a:r>
              <a:rPr lang="en-GB" dirty="0">
                <a:solidFill>
                  <a:schemeClr val="dk1"/>
                </a:solidFill>
              </a:rPr>
              <a:t>(nouns, big ideas), </a:t>
            </a:r>
            <a:r>
              <a:rPr lang="en-GB" b="1" dirty="0">
                <a:solidFill>
                  <a:schemeClr val="dk1"/>
                </a:solidFill>
              </a:rPr>
              <a:t>skills </a:t>
            </a:r>
            <a:r>
              <a:rPr lang="en-GB" dirty="0">
                <a:solidFill>
                  <a:schemeClr val="dk1"/>
                </a:solidFill>
              </a:rPr>
              <a:t>(verbs, measurable behaviours) and sometimes </a:t>
            </a:r>
            <a:r>
              <a:rPr lang="en-GB" b="1" dirty="0">
                <a:solidFill>
                  <a:schemeClr val="dk1"/>
                </a:solidFill>
              </a:rPr>
              <a:t>context </a:t>
            </a:r>
            <a:r>
              <a:rPr lang="en-GB" dirty="0">
                <a:solidFill>
                  <a:schemeClr val="dk1"/>
                </a:solidFill>
              </a:rPr>
              <a:t>(restricting or targeting conditions).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●Example: Students will be able to </a:t>
            </a:r>
            <a:r>
              <a:rPr lang="en-GB" b="1" dirty="0">
                <a:solidFill>
                  <a:schemeClr val="dk1"/>
                </a:solidFill>
              </a:rPr>
              <a:t>describe</a:t>
            </a:r>
            <a:r>
              <a:rPr lang="en-GB" dirty="0">
                <a:solidFill>
                  <a:schemeClr val="dk1"/>
                </a:solidFill>
              </a:rPr>
              <a:t> the concept of </a:t>
            </a:r>
            <a:r>
              <a:rPr lang="en-GB" b="1" dirty="0">
                <a:solidFill>
                  <a:schemeClr val="dk1"/>
                </a:solidFill>
              </a:rPr>
              <a:t>density </a:t>
            </a:r>
            <a:r>
              <a:rPr lang="en-GB" dirty="0">
                <a:solidFill>
                  <a:schemeClr val="dk1"/>
                </a:solidFill>
              </a:rPr>
              <a:t>and apply it to </a:t>
            </a:r>
            <a:r>
              <a:rPr lang="en-GB" b="1" dirty="0">
                <a:solidFill>
                  <a:schemeClr val="dk1"/>
                </a:solidFill>
              </a:rPr>
              <a:t>floating and sinking.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●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Success criteria are specific measurable outcomes that if met mean that the student has met the learning objective.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Examples: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•Students will be able to compare densities of substances using mass and volume.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•Students will be able to identify whether a solid or liquid will float or sink in a liquid based on their densities.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40566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e5c105ce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e5c105ce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e5c105cef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e5c105cef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e5c105cef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e5c105cef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Please include tasks/questions here rather than just referring to a worksheet. This will save on photocopying and facilitate sharing with other schools.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Try and build tasks/questions which escalate through Bloom’s Taxonomy. This will help with differentiation.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3f8bd1c1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3f8bd1c1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5ea84692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5ea84692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881001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883564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73568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82577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e5c105ce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e5c105ce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Learning Objectives contain </a:t>
            </a:r>
            <a:r>
              <a:rPr lang="en-GB" b="1" dirty="0">
                <a:solidFill>
                  <a:schemeClr val="dk1"/>
                </a:solidFill>
              </a:rPr>
              <a:t>concepts </a:t>
            </a:r>
            <a:r>
              <a:rPr lang="en-GB" dirty="0">
                <a:solidFill>
                  <a:schemeClr val="dk1"/>
                </a:solidFill>
              </a:rPr>
              <a:t>(nouns, big ideas), </a:t>
            </a:r>
            <a:r>
              <a:rPr lang="en-GB" b="1" dirty="0">
                <a:solidFill>
                  <a:schemeClr val="dk1"/>
                </a:solidFill>
              </a:rPr>
              <a:t>skills </a:t>
            </a:r>
            <a:r>
              <a:rPr lang="en-GB" dirty="0">
                <a:solidFill>
                  <a:schemeClr val="dk1"/>
                </a:solidFill>
              </a:rPr>
              <a:t>(verbs, measurable behaviours) and sometimes </a:t>
            </a:r>
            <a:r>
              <a:rPr lang="en-GB" b="1" dirty="0">
                <a:solidFill>
                  <a:schemeClr val="dk1"/>
                </a:solidFill>
              </a:rPr>
              <a:t>context </a:t>
            </a:r>
            <a:r>
              <a:rPr lang="en-GB" dirty="0">
                <a:solidFill>
                  <a:schemeClr val="dk1"/>
                </a:solidFill>
              </a:rPr>
              <a:t>(restricting or targeting conditions).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●Example: Students will be able to </a:t>
            </a:r>
            <a:r>
              <a:rPr lang="en-GB" b="1" dirty="0">
                <a:solidFill>
                  <a:schemeClr val="dk1"/>
                </a:solidFill>
              </a:rPr>
              <a:t>describe</a:t>
            </a:r>
            <a:r>
              <a:rPr lang="en-GB" dirty="0">
                <a:solidFill>
                  <a:schemeClr val="dk1"/>
                </a:solidFill>
              </a:rPr>
              <a:t> the concept of </a:t>
            </a:r>
            <a:r>
              <a:rPr lang="en-GB" b="1" dirty="0">
                <a:solidFill>
                  <a:schemeClr val="dk1"/>
                </a:solidFill>
              </a:rPr>
              <a:t>density </a:t>
            </a:r>
            <a:r>
              <a:rPr lang="en-GB" dirty="0">
                <a:solidFill>
                  <a:schemeClr val="dk1"/>
                </a:solidFill>
              </a:rPr>
              <a:t>and apply it to </a:t>
            </a:r>
            <a:r>
              <a:rPr lang="en-GB" b="1" dirty="0">
                <a:solidFill>
                  <a:schemeClr val="dk1"/>
                </a:solidFill>
              </a:rPr>
              <a:t>floating and sinking.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●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Success criteria are specific measurable outcomes that if met mean that the student has met the learning objective.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Examples: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•Students will be able to compare densities of substances using mass and volume.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•Students will be able to identify whether a solid or liquid will float or sink in a liquid based on their densities.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- http://hrsbstaff.ednet.ns.ca/dawsonrj/10%20Science/Physics/Motion/velocity%20time%20graphs%20introduction.htm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B42143-544A-4D73-9322-17F51EF2A54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75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600"/>
              <a:buFont typeface="Century Gothic"/>
              <a:buNone/>
              <a:defRPr sz="66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entury Gothic"/>
              <a:buNone/>
              <a:defRPr sz="3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4" name="Google Shape;1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69825" y="4467425"/>
            <a:ext cx="1251325" cy="58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/>
        </p:nvSpPr>
        <p:spPr>
          <a:xfrm>
            <a:off x="191000" y="4663075"/>
            <a:ext cx="2571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entury Gothic"/>
                <a:ea typeface="Century Gothic"/>
                <a:cs typeface="Century Gothic"/>
                <a:sym typeface="Century Gothic"/>
              </a:rPr>
              <a:t>Science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80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w">
  <p:cSld name="CUSTOM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/>
          <p:nvPr/>
        </p:nvSpPr>
        <p:spPr>
          <a:xfrm rot="-5400000">
            <a:off x="-352325" y="2399550"/>
            <a:ext cx="1154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 NOW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mpt Boxes">
  <p:cSld name="CUSTOM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/>
        </p:nvSpPr>
        <p:spPr>
          <a:xfrm rot="-5400000">
            <a:off x="-636425" y="2399550"/>
            <a:ext cx="17226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PROMPT BOXES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86550" y="547850"/>
            <a:ext cx="7986000" cy="26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 and Success Criteria">
  <p:cSld name="BLANK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6"/>
          <p:cNvSpPr txBox="1"/>
          <p:nvPr/>
        </p:nvSpPr>
        <p:spPr>
          <a:xfrm rot="-5400000">
            <a:off x="-929500" y="1209150"/>
            <a:ext cx="2298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OBJECTIVE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9;p6"/>
          <p:cNvSpPr/>
          <p:nvPr/>
        </p:nvSpPr>
        <p:spPr>
          <a:xfrm>
            <a:off x="395650" y="231900"/>
            <a:ext cx="6419100" cy="2305800"/>
          </a:xfrm>
          <a:prstGeom prst="homePlate">
            <a:avLst>
              <a:gd name="adj" fmla="val 50000"/>
            </a:avLst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/>
          <p:nvPr/>
        </p:nvSpPr>
        <p:spPr>
          <a:xfrm rot="-5400000">
            <a:off x="-790750" y="3730950"/>
            <a:ext cx="2021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SUCCESS CRITERIA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ept Development">
  <p:cSld name="BLANK_1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8"/>
          <p:cNvSpPr txBox="1"/>
          <p:nvPr/>
        </p:nvSpPr>
        <p:spPr>
          <a:xfrm rot="-5400000">
            <a:off x="-1139375" y="2399550"/>
            <a:ext cx="27285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CONCEPT DEVELOPMENT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" name="Google Shape;42;p8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Development/Guided Practice">
  <p:cSld name="BLANK_1_1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Google Shape;47;p9"/>
          <p:cNvSpPr txBox="1"/>
          <p:nvPr/>
        </p:nvSpPr>
        <p:spPr>
          <a:xfrm rot="-5400000">
            <a:off x="-1790900" y="2604200"/>
            <a:ext cx="4017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DEVELOPMENT/GUIDED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" name="Google Shape;48;p9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552550" y="1807725"/>
            <a:ext cx="6173700" cy="31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>
  <p:cSld name="BLANK_1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10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RELEVANCE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" name="Google Shape;54;p10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pendent Practice">
  <p:cSld name="BLANK_1_1_1_1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" name="Google Shape;65;p12"/>
          <p:cNvSpPr txBox="1"/>
          <p:nvPr/>
        </p:nvSpPr>
        <p:spPr>
          <a:xfrm rot="-5400000">
            <a:off x="-1128800" y="2670800"/>
            <a:ext cx="26937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INDEPENDENT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2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body" idx="2"/>
          </p:nvPr>
        </p:nvSpPr>
        <p:spPr>
          <a:xfrm>
            <a:off x="552550" y="1937350"/>
            <a:ext cx="6173700" cy="29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6/29/2020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722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47750" y="34100"/>
            <a:ext cx="9063300" cy="5075400"/>
          </a:xfrm>
          <a:prstGeom prst="roundRect">
            <a:avLst>
              <a:gd name="adj" fmla="val 3214"/>
            </a:avLst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6" r:id="rId7"/>
    <p:sldLayoutId id="2147483658" r:id="rId8"/>
    <p:sldLayoutId id="2147483660" r:id="rId9"/>
    <p:sldLayoutId id="214748366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ctrTitle"/>
          </p:nvPr>
        </p:nvSpPr>
        <p:spPr>
          <a:xfrm>
            <a:off x="273377" y="958338"/>
            <a:ext cx="8720375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5400" dirty="0"/>
              <a:t>Velocity – Time Graphs</a:t>
            </a:r>
            <a:endParaRPr sz="5400"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"/>
          </p:nvPr>
        </p:nvSpPr>
        <p:spPr>
          <a:xfrm>
            <a:off x="42188" y="3071416"/>
            <a:ext cx="8951564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3600" dirty="0"/>
              <a:t>We will interpret velocity – time graphs</a:t>
            </a:r>
            <a:endParaRPr sz="3600" dirty="0"/>
          </a:p>
        </p:txBody>
      </p:sp>
      <p:pic>
        <p:nvPicPr>
          <p:cNvPr id="1026" name="Picture 2" descr="Willetton Uniforms">
            <a:extLst>
              <a:ext uri="{FF2B5EF4-FFF2-40B4-BE49-F238E27FC236}">
                <a16:creationId xmlns:a16="http://schemas.microsoft.com/office/drawing/2014/main" id="{54DDBCCE-36DE-4ECC-A980-72D0C96CE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995" y="3924495"/>
            <a:ext cx="1219005" cy="121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CB13A3E-8CB7-4A7F-A16D-571796643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 will interpret velocity – time graphs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ABBDBF-CE5F-45B6-B7A3-F3E29CC8165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19150" y="614050"/>
            <a:ext cx="6445200" cy="499850"/>
          </a:xfrm>
        </p:spPr>
        <p:txBody>
          <a:bodyPr/>
          <a:lstStyle/>
          <a:p>
            <a:pPr marL="114300" indent="0" algn="ctr">
              <a:buNone/>
            </a:pPr>
            <a:r>
              <a:rPr lang="en-CA" sz="1600" dirty="0"/>
              <a:t>The two graphs below represent the same situation: </a:t>
            </a:r>
            <a:br>
              <a:rPr lang="en-CA" sz="1600" dirty="0"/>
            </a:br>
            <a:r>
              <a:rPr lang="en-CA" sz="1600" dirty="0"/>
              <a:t>a student walking to school, 80 m [S] from home, at a constant velocity of 1.33 m/s [S].</a:t>
            </a:r>
            <a:endParaRPr lang="en-AU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447B7F-0EA4-42ED-9448-BC2CCEA1914F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8" r="5619" b="8156"/>
          <a:stretch/>
        </p:blipFill>
        <p:spPr bwMode="auto">
          <a:xfrm>
            <a:off x="419150" y="1612900"/>
            <a:ext cx="3130500" cy="307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9420EB-55ED-4F61-81D8-C2655A585B55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6" r="4060" b="6885"/>
          <a:stretch/>
        </p:blipFill>
        <p:spPr bwMode="auto">
          <a:xfrm>
            <a:off x="3770652" y="1612900"/>
            <a:ext cx="2940050" cy="30783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985195C-4617-4DF6-AACA-A912E359D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9454473"/>
              </p:ext>
            </p:extLst>
          </p:nvPr>
        </p:nvGraphicFramePr>
        <p:xfrm>
          <a:off x="7035750" y="1925255"/>
          <a:ext cx="1854200" cy="3058160"/>
        </p:xfrm>
        <a:graphic>
          <a:graphicData uri="http://schemas.openxmlformats.org/drawingml/2006/table">
            <a:tbl>
              <a:tblPr firstRow="1" bandRow="1">
                <a:tableStyleId>{3F974EFC-B01F-4AD3-B987-93536E84DB40}</a:tableStyleId>
              </a:tblPr>
              <a:tblGrid>
                <a:gridCol w="1854200">
                  <a:extLst>
                    <a:ext uri="{9D8B030D-6E8A-4147-A177-3AD203B41FA5}">
                      <a16:colId xmlns:a16="http://schemas.microsoft.com/office/drawing/2014/main" val="16744946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Similarities</a:t>
                      </a:r>
                      <a:endParaRPr lang="en-A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3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AU" dirty="0"/>
                    </a:p>
                    <a:p>
                      <a:endParaRPr lang="en-AU" dirty="0"/>
                    </a:p>
                    <a:p>
                      <a:endParaRPr lang="en-AU" dirty="0"/>
                    </a:p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910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Differences</a:t>
                      </a:r>
                      <a:endParaRPr lang="en-A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470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AU" dirty="0"/>
                    </a:p>
                    <a:p>
                      <a:endParaRPr lang="en-AU" dirty="0"/>
                    </a:p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112222"/>
                  </a:ext>
                </a:extLst>
              </a:tr>
            </a:tbl>
          </a:graphicData>
        </a:graphic>
      </p:graphicFrame>
      <p:pic>
        <p:nvPicPr>
          <p:cNvPr id="3074" name="Picture 2" descr="Think-Pair-Share Variations | Think pair share, Visible learning ...">
            <a:extLst>
              <a:ext uri="{FF2B5EF4-FFF2-40B4-BE49-F238E27FC236}">
                <a16:creationId xmlns:a16="http://schemas.microsoft.com/office/drawing/2014/main" id="{3E404E71-7F29-49D1-A4F2-47B3A78CA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125" y="266050"/>
            <a:ext cx="1195450" cy="1479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971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06491E9-8B18-4379-96F5-A8AA17B1BA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 will interpret velocity – time graphs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8E2293-9771-4629-B69A-5D69081CBC0E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200250" y="656150"/>
            <a:ext cx="6173700" cy="4065600"/>
          </a:xfrm>
        </p:spPr>
        <p:txBody>
          <a:bodyPr/>
          <a:lstStyle/>
          <a:p>
            <a:pPr marL="114300" indent="0" algn="ctr">
              <a:buNone/>
            </a:pPr>
            <a:r>
              <a:rPr lang="en-US" b="1" dirty="0"/>
              <a:t>Interpreting velocity-time graphs</a:t>
            </a:r>
            <a:endParaRPr lang="en-AU" b="1" dirty="0"/>
          </a:p>
        </p:txBody>
      </p:sp>
      <p:pic>
        <p:nvPicPr>
          <p:cNvPr id="4" name="Picture 3" descr="https://blogs.glowscotland.org.uk/gc/hyndsecphysn5s4/files/2014/11/Picture9.png">
            <a:extLst>
              <a:ext uri="{FF2B5EF4-FFF2-40B4-BE49-F238E27FC236}">
                <a16:creationId xmlns:a16="http://schemas.microsoft.com/office/drawing/2014/main" id="{ECA575B8-F458-4185-B5C7-7CA962A5FE4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554"/>
          <a:stretch/>
        </p:blipFill>
        <p:spPr bwMode="auto">
          <a:xfrm>
            <a:off x="727074" y="1492250"/>
            <a:ext cx="7426325" cy="27495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0854453-91BB-488F-A9C8-058316EF2568}"/>
              </a:ext>
            </a:extLst>
          </p:cNvPr>
          <p:cNvSpPr/>
          <p:nvPr/>
        </p:nvSpPr>
        <p:spPr>
          <a:xfrm>
            <a:off x="895350" y="3683000"/>
            <a:ext cx="166370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F2B98E-CFD2-49EF-815F-E45688F5F90B}"/>
              </a:ext>
            </a:extLst>
          </p:cNvPr>
          <p:cNvSpPr/>
          <p:nvPr/>
        </p:nvSpPr>
        <p:spPr>
          <a:xfrm>
            <a:off x="2807550" y="3683000"/>
            <a:ext cx="17644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BCA093-ED30-467F-A195-7143F64956A7}"/>
              </a:ext>
            </a:extLst>
          </p:cNvPr>
          <p:cNvSpPr/>
          <p:nvPr/>
        </p:nvSpPr>
        <p:spPr>
          <a:xfrm>
            <a:off x="4820502" y="3683000"/>
            <a:ext cx="17644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5712CD-89AD-44B3-A764-E9DA6B60B597}"/>
              </a:ext>
            </a:extLst>
          </p:cNvPr>
          <p:cNvSpPr/>
          <p:nvPr/>
        </p:nvSpPr>
        <p:spPr>
          <a:xfrm>
            <a:off x="6630250" y="4321700"/>
            <a:ext cx="17644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405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2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72745-ED5D-484A-9DF7-BCEA07996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900" y="775225"/>
            <a:ext cx="8520600" cy="572700"/>
          </a:xfrm>
        </p:spPr>
        <p:txBody>
          <a:bodyPr/>
          <a:lstStyle/>
          <a:p>
            <a:r>
              <a:rPr lang="en-GB" dirty="0"/>
              <a:t>Task 1 - Velocity-Time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0589C-51C8-204F-848D-C7457FAC7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58" y="1391336"/>
            <a:ext cx="3942167" cy="3017520"/>
          </a:xfrm>
        </p:spPr>
        <p:txBody>
          <a:bodyPr>
            <a:normAutofit lnSpcReduction="10000"/>
          </a:bodyPr>
          <a:lstStyle/>
          <a:p>
            <a:r>
              <a:rPr lang="en-GB" sz="2100" dirty="0"/>
              <a:t>Glue the velocity-time graph into your exercise book and describe the motion at each part.</a:t>
            </a:r>
            <a:br>
              <a:rPr lang="en-GB" sz="2100" dirty="0"/>
            </a:br>
            <a:endParaRPr lang="en-GB" sz="2100" dirty="0"/>
          </a:p>
          <a:p>
            <a:r>
              <a:rPr lang="en-GB" sz="2100" dirty="0"/>
              <a:t>Calculate the acceleration where necessary.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CB5F30F-84BE-514C-BC3D-FD03177E2872}"/>
              </a:ext>
            </a:extLst>
          </p:cNvPr>
          <p:cNvSpPr txBox="1">
            <a:spLocks/>
          </p:cNvSpPr>
          <p:nvPr/>
        </p:nvSpPr>
        <p:spPr>
          <a:xfrm>
            <a:off x="4831829" y="4127127"/>
            <a:ext cx="3942167" cy="767869"/>
          </a:xfrm>
          <a:prstGeom prst="rect">
            <a:avLst/>
          </a:prstGeom>
          <a:solidFill>
            <a:srgbClr val="92D050"/>
          </a:solidFill>
        </p:spPr>
        <p:txBody>
          <a:bodyPr vert="horz" lIns="0" tIns="34290" rIns="0" bIns="34290" rtlCol="0"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100" b="1" dirty="0"/>
              <a:t>Extension</a:t>
            </a:r>
            <a:r>
              <a:rPr lang="en-GB" sz="2100" dirty="0"/>
              <a:t> – what was the average acceleration in the first 6 seconds?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6036F33-E48E-344B-BEE3-5B687E1D9C16}"/>
              </a:ext>
            </a:extLst>
          </p:cNvPr>
          <p:cNvPicPr/>
          <p:nvPr/>
        </p:nvPicPr>
        <p:blipFill rotWithShape="1">
          <a:blip r:embed="rId2"/>
          <a:srcRect l="25224" t="22944" r="17303" b="20462"/>
          <a:stretch/>
        </p:blipFill>
        <p:spPr bwMode="auto">
          <a:xfrm>
            <a:off x="4658676" y="1538052"/>
            <a:ext cx="4288474" cy="239894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EB8AEE3-C810-EC4C-8DF5-0CD06174DBEE}"/>
              </a:ext>
            </a:extLst>
          </p:cNvPr>
          <p:cNvSpPr txBox="1"/>
          <p:nvPr/>
        </p:nvSpPr>
        <p:spPr>
          <a:xfrm>
            <a:off x="88900" y="85483"/>
            <a:ext cx="89916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sz="1800" b="1" dirty="0"/>
              <a:t>Key Words </a:t>
            </a:r>
            <a:r>
              <a:rPr lang="en-GB" sz="1800" dirty="0"/>
              <a:t>– velocity, time, graph, m/s, acceleration, m/s</a:t>
            </a:r>
            <a:r>
              <a:rPr lang="en-GB" sz="1800" baseline="30000" dirty="0"/>
              <a:t>2</a:t>
            </a:r>
            <a:r>
              <a:rPr lang="en-GB" sz="1800" dirty="0"/>
              <a:t>, gradient, distance, motion, deceleration,  stationary, constant velocity, area, tangent, constant acceleration</a:t>
            </a:r>
          </a:p>
        </p:txBody>
      </p:sp>
    </p:spTree>
    <p:extLst>
      <p:ext uri="{BB962C8B-B14F-4D97-AF65-F5344CB8AC3E}">
        <p14:creationId xmlns:p14="http://schemas.microsoft.com/office/powerpoint/2010/main" val="2777159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21391" r="27992" b="5833"/>
          <a:stretch/>
        </p:blipFill>
        <p:spPr>
          <a:xfrm>
            <a:off x="623901" y="927473"/>
            <a:ext cx="7960197" cy="4114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47764" y="81887"/>
            <a:ext cx="1289714" cy="17707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6" name="Rectangle 5"/>
          <p:cNvSpPr/>
          <p:nvPr/>
        </p:nvSpPr>
        <p:spPr>
          <a:xfrm>
            <a:off x="5600700" y="1212591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7" name="Rectangle 6"/>
          <p:cNvSpPr/>
          <p:nvPr/>
        </p:nvSpPr>
        <p:spPr>
          <a:xfrm>
            <a:off x="7502857" y="2605735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8" name="Rectangle 7"/>
          <p:cNvSpPr/>
          <p:nvPr/>
        </p:nvSpPr>
        <p:spPr>
          <a:xfrm>
            <a:off x="6905571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9" name="Rectangle 8"/>
          <p:cNvSpPr/>
          <p:nvPr/>
        </p:nvSpPr>
        <p:spPr>
          <a:xfrm>
            <a:off x="5853182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0" name="Rectangle 9"/>
          <p:cNvSpPr/>
          <p:nvPr/>
        </p:nvSpPr>
        <p:spPr>
          <a:xfrm>
            <a:off x="1659731" y="2586454"/>
            <a:ext cx="297715" cy="3267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1" name="Rectangle 10"/>
          <p:cNvSpPr/>
          <p:nvPr/>
        </p:nvSpPr>
        <p:spPr>
          <a:xfrm>
            <a:off x="2405419" y="2732964"/>
            <a:ext cx="172880" cy="180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2" name="Rectangle 11"/>
          <p:cNvSpPr/>
          <p:nvPr/>
        </p:nvSpPr>
        <p:spPr>
          <a:xfrm>
            <a:off x="8068191" y="927472"/>
            <a:ext cx="591314" cy="9866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3" name="TextBox 12"/>
          <p:cNvSpPr txBox="1"/>
          <p:nvPr/>
        </p:nvSpPr>
        <p:spPr>
          <a:xfrm>
            <a:off x="1808587" y="2520748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23640" y="191409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51939" y="70674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00505" y="1268711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92261" y="240952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64423" y="4596216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29313" y="3585302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545971" y="1784317"/>
            <a:ext cx="2058442" cy="10618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0" b="1" dirty="0"/>
              <a:t>A = the object is stationary for 1 second.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F7E003-DA22-4741-AC83-4D6E48F7D7C2}"/>
              </a:ext>
            </a:extLst>
          </p:cNvPr>
          <p:cNvSpPr txBox="1"/>
          <p:nvPr/>
        </p:nvSpPr>
        <p:spPr>
          <a:xfrm>
            <a:off x="0" y="1"/>
            <a:ext cx="91440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sz="1800" b="1" dirty="0"/>
              <a:t>Key Words </a:t>
            </a:r>
            <a:r>
              <a:rPr lang="en-GB" sz="1800" dirty="0"/>
              <a:t>– velocity, time, graph, m/s, acceleration, m/s</a:t>
            </a:r>
            <a:r>
              <a:rPr lang="en-GB" sz="1800" baseline="30000" dirty="0"/>
              <a:t>2</a:t>
            </a:r>
            <a:r>
              <a:rPr lang="en-GB" sz="1800" dirty="0"/>
              <a:t>, gradient, distance, motion, deceleration,  stationary, constant velocity, area, tangent, constant acceleration</a:t>
            </a:r>
          </a:p>
        </p:txBody>
      </p:sp>
    </p:spTree>
    <p:extLst>
      <p:ext uri="{BB962C8B-B14F-4D97-AF65-F5344CB8AC3E}">
        <p14:creationId xmlns:p14="http://schemas.microsoft.com/office/powerpoint/2010/main" val="134739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21391" r="27992" b="5833"/>
          <a:stretch/>
        </p:blipFill>
        <p:spPr>
          <a:xfrm>
            <a:off x="623901" y="927473"/>
            <a:ext cx="7960197" cy="4114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48941" y="74711"/>
            <a:ext cx="1289714" cy="17707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6" name="Rectangle 5"/>
          <p:cNvSpPr/>
          <p:nvPr/>
        </p:nvSpPr>
        <p:spPr>
          <a:xfrm>
            <a:off x="5600700" y="1212591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7" name="Rectangle 6"/>
          <p:cNvSpPr/>
          <p:nvPr/>
        </p:nvSpPr>
        <p:spPr>
          <a:xfrm>
            <a:off x="7502857" y="2605735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8" name="Rectangle 7"/>
          <p:cNvSpPr/>
          <p:nvPr/>
        </p:nvSpPr>
        <p:spPr>
          <a:xfrm>
            <a:off x="6905571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9" name="Rectangle 8"/>
          <p:cNvSpPr/>
          <p:nvPr/>
        </p:nvSpPr>
        <p:spPr>
          <a:xfrm>
            <a:off x="5853182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0" name="Rectangle 9"/>
          <p:cNvSpPr/>
          <p:nvPr/>
        </p:nvSpPr>
        <p:spPr>
          <a:xfrm>
            <a:off x="1659731" y="2586454"/>
            <a:ext cx="297715" cy="3267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1" name="Rectangle 10"/>
          <p:cNvSpPr/>
          <p:nvPr/>
        </p:nvSpPr>
        <p:spPr>
          <a:xfrm>
            <a:off x="2405419" y="2732964"/>
            <a:ext cx="172880" cy="180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2" name="Rectangle 11"/>
          <p:cNvSpPr/>
          <p:nvPr/>
        </p:nvSpPr>
        <p:spPr>
          <a:xfrm>
            <a:off x="8068191" y="927472"/>
            <a:ext cx="591314" cy="9866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3" name="TextBox 12"/>
          <p:cNvSpPr txBox="1"/>
          <p:nvPr/>
        </p:nvSpPr>
        <p:spPr>
          <a:xfrm>
            <a:off x="1808587" y="2520748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23640" y="191409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51939" y="70674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00505" y="1268711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92261" y="240952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64423" y="4596216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29313" y="3585302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3FB95E7-A24D-3D48-836E-8F83C51770CC}"/>
                  </a:ext>
                </a:extLst>
              </p:cNvPr>
              <p:cNvSpPr txBox="1"/>
              <p:nvPr/>
            </p:nvSpPr>
            <p:spPr>
              <a:xfrm>
                <a:off x="3898868" y="622380"/>
                <a:ext cx="3901704" cy="42478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100" b="1" dirty="0"/>
                  <a:t>B = the object is accelerating for 2 seconds</a:t>
                </a:r>
              </a:p>
              <a:p>
                <a:endParaRPr lang="en-GB" sz="2100" b="1" dirty="0"/>
              </a:p>
              <a:p>
                <a14:m>
                  <m:oMath xmlns:m="http://schemas.openxmlformats.org/officeDocument/2006/math">
                    <m:r>
                      <a:rPr lang="en-GB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GB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100" dirty="0">
                    <a:solidFill>
                      <a:prstClr val="black"/>
                    </a:solidFill>
                  </a:rPr>
                  <a:t>, velocity (m/s) = 3 – 0 = 3 m/s</a:t>
                </a:r>
              </a:p>
              <a:p>
                <a14:m>
                  <m:oMath xmlns:m="http://schemas.openxmlformats.org/officeDocument/2006/math">
                    <m:r>
                      <a:rPr lang="en-GB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GB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100" dirty="0">
                    <a:solidFill>
                      <a:prstClr val="black"/>
                    </a:solidFill>
                  </a:rPr>
                  <a:t>, time (s)  = 3 – 1 = 2 s</a:t>
                </a:r>
              </a:p>
              <a:p>
                <a:r>
                  <a:rPr lang="en-GB" sz="2100" dirty="0"/>
                  <a:t>Gradient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1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GB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n-GB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GB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endParaRPr lang="en-GB" sz="2100" dirty="0"/>
              </a:p>
              <a:p>
                <a:r>
                  <a:rPr lang="en-GB" sz="2100" dirty="0"/>
                  <a:t>Gradient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1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100" i="1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GB" sz="21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GB" sz="2100" dirty="0"/>
              </a:p>
              <a:p>
                <a:endParaRPr lang="en-GB" sz="2100" dirty="0"/>
              </a:p>
              <a:p>
                <a:r>
                  <a:rPr lang="en-GB" sz="2100" b="1" dirty="0"/>
                  <a:t>Gradient = acceleration</a:t>
                </a:r>
              </a:p>
              <a:p>
                <a:endParaRPr lang="en-GB" sz="2100" dirty="0"/>
              </a:p>
              <a:p>
                <a:r>
                  <a:rPr lang="en-GB" sz="2100" dirty="0"/>
                  <a:t>Acceleration = 1.5 m/s</a:t>
                </a:r>
                <a:r>
                  <a:rPr lang="en-GB" sz="2100" baseline="30000" dirty="0"/>
                  <a:t>2</a:t>
                </a:r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3FB95E7-A24D-3D48-836E-8F83C51770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8868" y="622380"/>
                <a:ext cx="3901704" cy="4247830"/>
              </a:xfrm>
              <a:prstGeom prst="rect">
                <a:avLst/>
              </a:prstGeom>
              <a:blipFill>
                <a:blip r:embed="rId4"/>
                <a:stretch>
                  <a:fillRect l="-1713" t="-715" r="-2648" b="-171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5BCEF18D-A4B6-BB42-9D95-3EDE87333FB3}"/>
              </a:ext>
            </a:extLst>
          </p:cNvPr>
          <p:cNvSpPr txBox="1"/>
          <p:nvPr/>
        </p:nvSpPr>
        <p:spPr>
          <a:xfrm>
            <a:off x="0" y="1"/>
            <a:ext cx="91440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sz="1800" b="1" dirty="0"/>
              <a:t>Key Words </a:t>
            </a:r>
            <a:r>
              <a:rPr lang="en-GB" sz="1800" dirty="0"/>
              <a:t>– velocity, time, graph, m/s, acceleration, m/s</a:t>
            </a:r>
            <a:r>
              <a:rPr lang="en-GB" sz="1800" baseline="30000" dirty="0"/>
              <a:t>2</a:t>
            </a:r>
            <a:r>
              <a:rPr lang="en-GB" sz="1800" dirty="0"/>
              <a:t>, gradient, distance, motion, deceleration,  stationary, constant velocity, area, tangent, constant acceleration</a:t>
            </a:r>
          </a:p>
        </p:txBody>
      </p:sp>
    </p:spTree>
    <p:extLst>
      <p:ext uri="{BB962C8B-B14F-4D97-AF65-F5344CB8AC3E}">
        <p14:creationId xmlns:p14="http://schemas.microsoft.com/office/powerpoint/2010/main" val="789081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21391" r="27992" b="5833"/>
          <a:stretch/>
        </p:blipFill>
        <p:spPr>
          <a:xfrm>
            <a:off x="623901" y="927473"/>
            <a:ext cx="7960197" cy="4114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47764" y="81887"/>
            <a:ext cx="1289714" cy="17707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6" name="Rectangle 5"/>
          <p:cNvSpPr/>
          <p:nvPr/>
        </p:nvSpPr>
        <p:spPr>
          <a:xfrm>
            <a:off x="5600700" y="1212591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7" name="Rectangle 6"/>
          <p:cNvSpPr/>
          <p:nvPr/>
        </p:nvSpPr>
        <p:spPr>
          <a:xfrm>
            <a:off x="7502857" y="2605735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8" name="Rectangle 7"/>
          <p:cNvSpPr/>
          <p:nvPr/>
        </p:nvSpPr>
        <p:spPr>
          <a:xfrm>
            <a:off x="6905571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9" name="Rectangle 8"/>
          <p:cNvSpPr/>
          <p:nvPr/>
        </p:nvSpPr>
        <p:spPr>
          <a:xfrm>
            <a:off x="5853182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0" name="Rectangle 9"/>
          <p:cNvSpPr/>
          <p:nvPr/>
        </p:nvSpPr>
        <p:spPr>
          <a:xfrm>
            <a:off x="1659731" y="2586454"/>
            <a:ext cx="297715" cy="3267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1" name="Rectangle 10"/>
          <p:cNvSpPr/>
          <p:nvPr/>
        </p:nvSpPr>
        <p:spPr>
          <a:xfrm>
            <a:off x="2405419" y="2732964"/>
            <a:ext cx="172880" cy="180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2" name="Rectangle 11"/>
          <p:cNvSpPr/>
          <p:nvPr/>
        </p:nvSpPr>
        <p:spPr>
          <a:xfrm>
            <a:off x="8068191" y="927472"/>
            <a:ext cx="591314" cy="9866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3" name="TextBox 12"/>
          <p:cNvSpPr txBox="1"/>
          <p:nvPr/>
        </p:nvSpPr>
        <p:spPr>
          <a:xfrm>
            <a:off x="1808587" y="2520748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23640" y="191409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51939" y="70674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00505" y="1268711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92261" y="240952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64423" y="4596216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29313" y="3585302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C9C97E9-D112-0C40-B375-6B27643E5C52}"/>
              </a:ext>
            </a:extLst>
          </p:cNvPr>
          <p:cNvSpPr txBox="1"/>
          <p:nvPr/>
        </p:nvSpPr>
        <p:spPr>
          <a:xfrm>
            <a:off x="2545971" y="1784318"/>
            <a:ext cx="3779766" cy="10618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0" b="1" dirty="0"/>
              <a:t>C = the object is travelling at a constant velocity for 3 seconds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3616E2-D51E-AF40-B331-78F92364AE6B}"/>
              </a:ext>
            </a:extLst>
          </p:cNvPr>
          <p:cNvSpPr txBox="1"/>
          <p:nvPr/>
        </p:nvSpPr>
        <p:spPr>
          <a:xfrm>
            <a:off x="0" y="1"/>
            <a:ext cx="91440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sz="1800" b="1" dirty="0"/>
              <a:t>Key Words </a:t>
            </a:r>
            <a:r>
              <a:rPr lang="en-GB" sz="1800" dirty="0"/>
              <a:t>– velocity, time, graph, m/s, acceleration, m/s</a:t>
            </a:r>
            <a:r>
              <a:rPr lang="en-GB" sz="1800" baseline="30000" dirty="0"/>
              <a:t>2</a:t>
            </a:r>
            <a:r>
              <a:rPr lang="en-GB" sz="1800" dirty="0"/>
              <a:t>, gradient, distance, motion, deceleration,  stationary, constant velocity, area, tangent, constant acceleration</a:t>
            </a:r>
          </a:p>
        </p:txBody>
      </p:sp>
    </p:spTree>
    <p:extLst>
      <p:ext uri="{BB962C8B-B14F-4D97-AF65-F5344CB8AC3E}">
        <p14:creationId xmlns:p14="http://schemas.microsoft.com/office/powerpoint/2010/main" val="38039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21391" r="27992" b="5833"/>
          <a:stretch/>
        </p:blipFill>
        <p:spPr>
          <a:xfrm>
            <a:off x="623901" y="927473"/>
            <a:ext cx="7960197" cy="4114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47764" y="81887"/>
            <a:ext cx="1289714" cy="17707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6" name="Rectangle 5"/>
          <p:cNvSpPr/>
          <p:nvPr/>
        </p:nvSpPr>
        <p:spPr>
          <a:xfrm>
            <a:off x="5600700" y="1212591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7" name="Rectangle 6"/>
          <p:cNvSpPr/>
          <p:nvPr/>
        </p:nvSpPr>
        <p:spPr>
          <a:xfrm>
            <a:off x="7502857" y="2605735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8" name="Rectangle 7"/>
          <p:cNvSpPr/>
          <p:nvPr/>
        </p:nvSpPr>
        <p:spPr>
          <a:xfrm>
            <a:off x="6905571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9" name="Rectangle 8"/>
          <p:cNvSpPr/>
          <p:nvPr/>
        </p:nvSpPr>
        <p:spPr>
          <a:xfrm>
            <a:off x="5853182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0" name="Rectangle 9"/>
          <p:cNvSpPr/>
          <p:nvPr/>
        </p:nvSpPr>
        <p:spPr>
          <a:xfrm>
            <a:off x="1659731" y="2586454"/>
            <a:ext cx="297715" cy="3267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1" name="Rectangle 10"/>
          <p:cNvSpPr/>
          <p:nvPr/>
        </p:nvSpPr>
        <p:spPr>
          <a:xfrm>
            <a:off x="2405419" y="2732964"/>
            <a:ext cx="172880" cy="180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2" name="Rectangle 11"/>
          <p:cNvSpPr/>
          <p:nvPr/>
        </p:nvSpPr>
        <p:spPr>
          <a:xfrm>
            <a:off x="8068191" y="927472"/>
            <a:ext cx="591314" cy="9866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3" name="TextBox 12"/>
          <p:cNvSpPr txBox="1"/>
          <p:nvPr/>
        </p:nvSpPr>
        <p:spPr>
          <a:xfrm>
            <a:off x="1808587" y="2520748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23640" y="191409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51939" y="70674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00505" y="1268711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92261" y="240952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64423" y="4596216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29313" y="3585302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042DD58-BCC9-E44B-B170-25124D29969A}"/>
                  </a:ext>
                </a:extLst>
              </p:cNvPr>
              <p:cNvSpPr txBox="1"/>
              <p:nvPr/>
            </p:nvSpPr>
            <p:spPr>
              <a:xfrm>
                <a:off x="1862839" y="637403"/>
                <a:ext cx="3062260" cy="435721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/>
                  <a:t>D = the object is decelerating for 1 second</a:t>
                </a:r>
              </a:p>
              <a:p>
                <a:endParaRPr lang="en-GB" sz="2000" b="1" dirty="0"/>
              </a:p>
              <a:p>
                <a14:m>
                  <m:oMath xmlns:m="http://schemas.openxmlformats.org/officeDocument/2006/math">
                    <m:r>
                      <a:rPr lang="en-GB" sz="20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GB" sz="20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000" dirty="0">
                    <a:solidFill>
                      <a:prstClr val="black"/>
                    </a:solidFill>
                  </a:rPr>
                  <a:t>, velocity (m/s) = 2 – 3 = -1 m/s</a:t>
                </a:r>
              </a:p>
              <a:p>
                <a14:m>
                  <m:oMath xmlns:m="http://schemas.openxmlformats.org/officeDocument/2006/math">
                    <m:r>
                      <a:rPr lang="en-GB" sz="20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GB" sz="20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000" dirty="0">
                    <a:solidFill>
                      <a:prstClr val="black"/>
                    </a:solidFill>
                  </a:rPr>
                  <a:t>, time (s)  = 7 – 6 = 1 s</a:t>
                </a:r>
              </a:p>
              <a:p>
                <a:r>
                  <a:rPr lang="en-GB" sz="2000" dirty="0"/>
                  <a:t>Gradient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GB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n-GB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GB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endParaRPr lang="en-GB" sz="2000" dirty="0"/>
              </a:p>
              <a:p>
                <a:r>
                  <a:rPr lang="en-GB" sz="2000" dirty="0"/>
                  <a:t>Gradient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−1</m:t>
                        </m:r>
                      </m:num>
                      <m:den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</m:oMath>
                </a14:m>
                <a:endParaRPr lang="en-GB" sz="2000" dirty="0"/>
              </a:p>
              <a:p>
                <a:endParaRPr lang="en-GB" sz="2000" dirty="0"/>
              </a:p>
              <a:p>
                <a:r>
                  <a:rPr lang="en-GB" sz="2000" b="1" dirty="0"/>
                  <a:t>Gradient = acceleration</a:t>
                </a:r>
              </a:p>
              <a:p>
                <a:endParaRPr lang="en-GB" sz="2000" dirty="0"/>
              </a:p>
              <a:p>
                <a:r>
                  <a:rPr lang="en-GB" sz="2000" dirty="0"/>
                  <a:t>Acceleration = -1 m/s</a:t>
                </a:r>
                <a:r>
                  <a:rPr lang="en-GB" sz="2000" baseline="30000" dirty="0"/>
                  <a:t>2</a:t>
                </a:r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042DD58-BCC9-E44B-B170-25124D2996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2839" y="637403"/>
                <a:ext cx="3062260" cy="4357218"/>
              </a:xfrm>
              <a:prstGeom prst="rect">
                <a:avLst/>
              </a:prstGeom>
              <a:blipFill>
                <a:blip r:embed="rId4"/>
                <a:stretch>
                  <a:fillRect l="-1984" t="-559" r="-992" b="-153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36F03140-0B02-4441-89CD-A1AC1ED50792}"/>
              </a:ext>
            </a:extLst>
          </p:cNvPr>
          <p:cNvSpPr txBox="1"/>
          <p:nvPr/>
        </p:nvSpPr>
        <p:spPr>
          <a:xfrm>
            <a:off x="0" y="1"/>
            <a:ext cx="91440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sz="1800" b="1" dirty="0"/>
              <a:t>Key Words </a:t>
            </a:r>
            <a:r>
              <a:rPr lang="en-GB" sz="1800" dirty="0"/>
              <a:t>– velocity, time, graph, m/s, acceleration, m/s</a:t>
            </a:r>
            <a:r>
              <a:rPr lang="en-GB" sz="1800" baseline="30000" dirty="0"/>
              <a:t>2</a:t>
            </a:r>
            <a:r>
              <a:rPr lang="en-GB" sz="1800" dirty="0"/>
              <a:t>, gradient, distance, motion, deceleration,  stationary, constant velocity, area, tangent, constant acceleration</a:t>
            </a:r>
          </a:p>
        </p:txBody>
      </p:sp>
    </p:spTree>
    <p:extLst>
      <p:ext uri="{BB962C8B-B14F-4D97-AF65-F5344CB8AC3E}">
        <p14:creationId xmlns:p14="http://schemas.microsoft.com/office/powerpoint/2010/main" val="338665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21391" r="27992" b="5833"/>
          <a:stretch/>
        </p:blipFill>
        <p:spPr>
          <a:xfrm>
            <a:off x="623901" y="927473"/>
            <a:ext cx="7960197" cy="4114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47764" y="81887"/>
            <a:ext cx="1289714" cy="17707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6" name="Rectangle 5"/>
          <p:cNvSpPr/>
          <p:nvPr/>
        </p:nvSpPr>
        <p:spPr>
          <a:xfrm>
            <a:off x="5600700" y="1212591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7" name="Rectangle 6"/>
          <p:cNvSpPr/>
          <p:nvPr/>
        </p:nvSpPr>
        <p:spPr>
          <a:xfrm>
            <a:off x="7502857" y="2605735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8" name="Rectangle 7"/>
          <p:cNvSpPr/>
          <p:nvPr/>
        </p:nvSpPr>
        <p:spPr>
          <a:xfrm>
            <a:off x="6905571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9" name="Rectangle 8"/>
          <p:cNvSpPr/>
          <p:nvPr/>
        </p:nvSpPr>
        <p:spPr>
          <a:xfrm>
            <a:off x="5853182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0" name="Rectangle 9"/>
          <p:cNvSpPr/>
          <p:nvPr/>
        </p:nvSpPr>
        <p:spPr>
          <a:xfrm>
            <a:off x="1659731" y="2586454"/>
            <a:ext cx="297715" cy="3267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1" name="Rectangle 10"/>
          <p:cNvSpPr/>
          <p:nvPr/>
        </p:nvSpPr>
        <p:spPr>
          <a:xfrm>
            <a:off x="2405419" y="2732964"/>
            <a:ext cx="172880" cy="180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2" name="Rectangle 11"/>
          <p:cNvSpPr/>
          <p:nvPr/>
        </p:nvSpPr>
        <p:spPr>
          <a:xfrm>
            <a:off x="8068191" y="927472"/>
            <a:ext cx="591314" cy="9866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3" name="TextBox 12"/>
          <p:cNvSpPr txBox="1"/>
          <p:nvPr/>
        </p:nvSpPr>
        <p:spPr>
          <a:xfrm>
            <a:off x="1808587" y="2520748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23640" y="191409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51939" y="70674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00505" y="1268711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92261" y="240952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64423" y="4596216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29313" y="3585302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44785C-8092-A247-9DDD-B03A28FBBDFB}"/>
              </a:ext>
            </a:extLst>
          </p:cNvPr>
          <p:cNvSpPr txBox="1"/>
          <p:nvPr/>
        </p:nvSpPr>
        <p:spPr>
          <a:xfrm>
            <a:off x="0" y="1"/>
            <a:ext cx="91440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sz="1800" b="1" dirty="0"/>
              <a:t>Key Words </a:t>
            </a:r>
            <a:r>
              <a:rPr lang="en-GB" sz="1800" dirty="0"/>
              <a:t>– velocity, time, graph, m/s, acceleration, m/s</a:t>
            </a:r>
            <a:r>
              <a:rPr lang="en-GB" sz="1800" baseline="30000" dirty="0"/>
              <a:t>2</a:t>
            </a:r>
            <a:r>
              <a:rPr lang="en-GB" sz="1800" dirty="0"/>
              <a:t>, gradient, distance, motion, deceleration,  stationary, constant velocity, area,, tangent, constant acceleration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50303B5-17F4-3549-A084-C861E09A7262}"/>
                  </a:ext>
                </a:extLst>
              </p:cNvPr>
              <p:cNvSpPr txBox="1"/>
              <p:nvPr/>
            </p:nvSpPr>
            <p:spPr>
              <a:xfrm>
                <a:off x="1827075" y="117490"/>
                <a:ext cx="3648769" cy="497783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/>
                  <a:t>E = the object is decelerating for 1 second, after half a second it starts to travelling in the opposite direction.</a:t>
                </a:r>
              </a:p>
              <a:p>
                <a:endParaRPr lang="en-GB" sz="2000" b="1" dirty="0"/>
              </a:p>
              <a:p>
                <a14:m>
                  <m:oMath xmlns:m="http://schemas.openxmlformats.org/officeDocument/2006/math">
                    <m:r>
                      <a:rPr lang="en-GB" sz="20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GB" sz="20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000" dirty="0">
                    <a:solidFill>
                      <a:prstClr val="black"/>
                    </a:solidFill>
                  </a:rPr>
                  <a:t>, velocity (m/s) = -3 – 2 = -5 m/s</a:t>
                </a:r>
              </a:p>
              <a:p>
                <a14:m>
                  <m:oMath xmlns:m="http://schemas.openxmlformats.org/officeDocument/2006/math">
                    <m:r>
                      <a:rPr lang="en-GB" sz="20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GB" sz="20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000" dirty="0">
                    <a:solidFill>
                      <a:prstClr val="black"/>
                    </a:solidFill>
                  </a:rPr>
                  <a:t>, time (s)  = 8 – 7 = 1 s</a:t>
                </a:r>
              </a:p>
              <a:p>
                <a:r>
                  <a:rPr lang="en-GB" sz="2000" dirty="0"/>
                  <a:t>Gradient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GB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n-GB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GB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endParaRPr lang="en-GB" sz="2000" dirty="0"/>
              </a:p>
              <a:p>
                <a:r>
                  <a:rPr lang="en-GB" sz="2000" dirty="0"/>
                  <a:t>Gradient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−5</m:t>
                        </m:r>
                      </m:num>
                      <m:den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</m:oMath>
                </a14:m>
                <a:endParaRPr lang="en-GB" sz="2000" dirty="0"/>
              </a:p>
              <a:p>
                <a:endParaRPr lang="en-GB" sz="2000" dirty="0"/>
              </a:p>
              <a:p>
                <a:r>
                  <a:rPr lang="en-GB" sz="2000" b="1" dirty="0"/>
                  <a:t>Gradient = acceleration</a:t>
                </a:r>
              </a:p>
              <a:p>
                <a:endParaRPr lang="en-GB" sz="2000" dirty="0"/>
              </a:p>
              <a:p>
                <a:r>
                  <a:rPr lang="en-GB" sz="2000" dirty="0"/>
                  <a:t>Acceleration = -5 m/s</a:t>
                </a:r>
                <a:r>
                  <a:rPr lang="en-GB" sz="2000" baseline="30000" dirty="0"/>
                  <a:t>2</a:t>
                </a:r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50303B5-17F4-3549-A084-C861E09A72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7075" y="117490"/>
                <a:ext cx="3648769" cy="4977838"/>
              </a:xfrm>
              <a:prstGeom prst="rect">
                <a:avLst/>
              </a:prstGeom>
              <a:blipFill>
                <a:blip r:embed="rId4"/>
                <a:stretch>
                  <a:fillRect l="-1667" t="-366" r="-1167" b="-109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9669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21391" r="27992" b="5833"/>
          <a:stretch/>
        </p:blipFill>
        <p:spPr>
          <a:xfrm>
            <a:off x="623901" y="927473"/>
            <a:ext cx="7960197" cy="4114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47764" y="81887"/>
            <a:ext cx="1289714" cy="17707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6" name="Rectangle 5"/>
          <p:cNvSpPr/>
          <p:nvPr/>
        </p:nvSpPr>
        <p:spPr>
          <a:xfrm>
            <a:off x="5600700" y="1212591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7" name="Rectangle 6"/>
          <p:cNvSpPr/>
          <p:nvPr/>
        </p:nvSpPr>
        <p:spPr>
          <a:xfrm>
            <a:off x="7502857" y="2605735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8" name="Rectangle 7"/>
          <p:cNvSpPr/>
          <p:nvPr/>
        </p:nvSpPr>
        <p:spPr>
          <a:xfrm>
            <a:off x="6905571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9" name="Rectangle 8"/>
          <p:cNvSpPr/>
          <p:nvPr/>
        </p:nvSpPr>
        <p:spPr>
          <a:xfrm>
            <a:off x="5853182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0" name="Rectangle 9"/>
          <p:cNvSpPr/>
          <p:nvPr/>
        </p:nvSpPr>
        <p:spPr>
          <a:xfrm>
            <a:off x="1659731" y="2586454"/>
            <a:ext cx="297715" cy="3267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1" name="Rectangle 10"/>
          <p:cNvSpPr/>
          <p:nvPr/>
        </p:nvSpPr>
        <p:spPr>
          <a:xfrm>
            <a:off x="2405419" y="2732964"/>
            <a:ext cx="172880" cy="180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2" name="Rectangle 11"/>
          <p:cNvSpPr/>
          <p:nvPr/>
        </p:nvSpPr>
        <p:spPr>
          <a:xfrm>
            <a:off x="8068191" y="927472"/>
            <a:ext cx="591314" cy="9866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3" name="TextBox 12"/>
          <p:cNvSpPr txBox="1"/>
          <p:nvPr/>
        </p:nvSpPr>
        <p:spPr>
          <a:xfrm>
            <a:off x="1808587" y="2520748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23640" y="191409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51939" y="70674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00505" y="1268711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92261" y="240952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64423" y="4596216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29313" y="3585302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9EB813-DFAA-9749-819C-6AD3DC7180A7}"/>
              </a:ext>
            </a:extLst>
          </p:cNvPr>
          <p:cNvSpPr txBox="1"/>
          <p:nvPr/>
        </p:nvSpPr>
        <p:spPr>
          <a:xfrm>
            <a:off x="2929649" y="1770497"/>
            <a:ext cx="3779766" cy="10618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0" b="1" dirty="0"/>
              <a:t>F = the object is travelling at a constant velocity for 1 second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5471B2-B410-9B43-9D02-DEE4CEFC958B}"/>
              </a:ext>
            </a:extLst>
          </p:cNvPr>
          <p:cNvSpPr txBox="1"/>
          <p:nvPr/>
        </p:nvSpPr>
        <p:spPr>
          <a:xfrm>
            <a:off x="0" y="1"/>
            <a:ext cx="91440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sz="1800" b="1" dirty="0"/>
              <a:t>Key Words </a:t>
            </a:r>
            <a:r>
              <a:rPr lang="en-GB" sz="1800" dirty="0"/>
              <a:t>– velocity, time, graph, m/s, acceleration, m/s</a:t>
            </a:r>
            <a:r>
              <a:rPr lang="en-GB" sz="1800" baseline="30000" dirty="0"/>
              <a:t>2</a:t>
            </a:r>
            <a:r>
              <a:rPr lang="en-GB" sz="1800" dirty="0"/>
              <a:t>, gradient, distance, motion, deceleration,  stationary, constant velocity, area, tangent, constant acceleration</a:t>
            </a:r>
          </a:p>
        </p:txBody>
      </p:sp>
    </p:spTree>
    <p:extLst>
      <p:ext uri="{BB962C8B-B14F-4D97-AF65-F5344CB8AC3E}">
        <p14:creationId xmlns:p14="http://schemas.microsoft.com/office/powerpoint/2010/main" val="3463481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21391" r="27992" b="5833"/>
          <a:stretch/>
        </p:blipFill>
        <p:spPr>
          <a:xfrm>
            <a:off x="623901" y="927473"/>
            <a:ext cx="7960197" cy="4114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47764" y="81887"/>
            <a:ext cx="1289714" cy="17707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6" name="Rectangle 5"/>
          <p:cNvSpPr/>
          <p:nvPr/>
        </p:nvSpPr>
        <p:spPr>
          <a:xfrm>
            <a:off x="5600700" y="1212591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7" name="Rectangle 6"/>
          <p:cNvSpPr/>
          <p:nvPr/>
        </p:nvSpPr>
        <p:spPr>
          <a:xfrm>
            <a:off x="7502857" y="2605735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8" name="Rectangle 7"/>
          <p:cNvSpPr/>
          <p:nvPr/>
        </p:nvSpPr>
        <p:spPr>
          <a:xfrm>
            <a:off x="6905571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9" name="Rectangle 8"/>
          <p:cNvSpPr/>
          <p:nvPr/>
        </p:nvSpPr>
        <p:spPr>
          <a:xfrm>
            <a:off x="5853182" y="4484996"/>
            <a:ext cx="297715" cy="3074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0" name="Rectangle 9"/>
          <p:cNvSpPr/>
          <p:nvPr/>
        </p:nvSpPr>
        <p:spPr>
          <a:xfrm>
            <a:off x="1659731" y="2586454"/>
            <a:ext cx="297715" cy="3267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1" name="Rectangle 10"/>
          <p:cNvSpPr/>
          <p:nvPr/>
        </p:nvSpPr>
        <p:spPr>
          <a:xfrm>
            <a:off x="2405419" y="2732964"/>
            <a:ext cx="172880" cy="180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2" name="Rectangle 11"/>
          <p:cNvSpPr/>
          <p:nvPr/>
        </p:nvSpPr>
        <p:spPr>
          <a:xfrm>
            <a:off x="8068191" y="927472"/>
            <a:ext cx="591314" cy="9866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3" name="TextBox 12"/>
          <p:cNvSpPr txBox="1"/>
          <p:nvPr/>
        </p:nvSpPr>
        <p:spPr>
          <a:xfrm>
            <a:off x="1808587" y="2520748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23640" y="191409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51939" y="70674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00505" y="1268711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92261" y="2409527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64423" y="4596216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29313" y="3585302"/>
            <a:ext cx="327620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b="1" dirty="0">
                <a:solidFill>
                  <a:srgbClr val="FF0000"/>
                </a:solidFill>
              </a:rPr>
              <a:t>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7F30FE4-6446-F246-87A4-328813B20B5A}"/>
                  </a:ext>
                </a:extLst>
              </p:cNvPr>
              <p:cNvSpPr txBox="1"/>
              <p:nvPr/>
            </p:nvSpPr>
            <p:spPr>
              <a:xfrm>
                <a:off x="1957446" y="737065"/>
                <a:ext cx="4080466" cy="42478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100" b="1" dirty="0"/>
                  <a:t>G = the object is accelerating for 1 second</a:t>
                </a:r>
              </a:p>
              <a:p>
                <a:endParaRPr lang="en-GB" sz="2100" b="1" dirty="0"/>
              </a:p>
              <a:p>
                <a14:m>
                  <m:oMath xmlns:m="http://schemas.openxmlformats.org/officeDocument/2006/math">
                    <m:r>
                      <a:rPr lang="en-GB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GB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GB" sz="2100" dirty="0">
                    <a:solidFill>
                      <a:prstClr val="black"/>
                    </a:solidFill>
                  </a:rPr>
                  <a:t>, velocity (m/s) = 0 – (-3) = 3 m/s</a:t>
                </a:r>
              </a:p>
              <a:p>
                <a14:m>
                  <m:oMath xmlns:m="http://schemas.openxmlformats.org/officeDocument/2006/math">
                    <m:r>
                      <a:rPr lang="en-GB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GB" sz="2100" i="1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100" dirty="0">
                    <a:solidFill>
                      <a:prstClr val="black"/>
                    </a:solidFill>
                  </a:rPr>
                  <a:t>, time (s)  = 10 – 9 = 1 s</a:t>
                </a:r>
              </a:p>
              <a:p>
                <a:r>
                  <a:rPr lang="en-GB" sz="2100" dirty="0"/>
                  <a:t>Gradient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1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GB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n-GB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GB" sz="2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endParaRPr lang="en-GB" sz="2100" dirty="0"/>
              </a:p>
              <a:p>
                <a:r>
                  <a:rPr lang="en-GB" sz="2100" dirty="0"/>
                  <a:t>Gradient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1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100" i="1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GB" sz="2100" i="1"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</m:oMath>
                </a14:m>
                <a:endParaRPr lang="en-GB" sz="2100" dirty="0"/>
              </a:p>
              <a:p>
                <a:endParaRPr lang="en-GB" sz="2100" dirty="0"/>
              </a:p>
              <a:p>
                <a:r>
                  <a:rPr lang="en-GB" sz="2100" b="1" dirty="0"/>
                  <a:t>Gradient = acceleration</a:t>
                </a:r>
              </a:p>
              <a:p>
                <a:endParaRPr lang="en-GB" sz="2100" dirty="0"/>
              </a:p>
              <a:p>
                <a:r>
                  <a:rPr lang="en-GB" sz="2100" dirty="0"/>
                  <a:t>Acceleration = 3 m/s</a:t>
                </a:r>
                <a:r>
                  <a:rPr lang="en-GB" sz="2100" baseline="30000" dirty="0"/>
                  <a:t>2</a:t>
                </a:r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7F30FE4-6446-F246-87A4-328813B20B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7446" y="737065"/>
                <a:ext cx="4080466" cy="4247830"/>
              </a:xfrm>
              <a:prstGeom prst="rect">
                <a:avLst/>
              </a:prstGeom>
              <a:blipFill>
                <a:blip r:embed="rId4"/>
                <a:stretch>
                  <a:fillRect l="-1639" t="-715" b="-157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ADB58A45-D124-D64B-B7E6-BEA026F3FC4F}"/>
              </a:ext>
            </a:extLst>
          </p:cNvPr>
          <p:cNvSpPr txBox="1"/>
          <p:nvPr/>
        </p:nvSpPr>
        <p:spPr>
          <a:xfrm>
            <a:off x="0" y="1"/>
            <a:ext cx="91440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sz="1800" b="1" dirty="0"/>
              <a:t>Key Words </a:t>
            </a:r>
            <a:r>
              <a:rPr lang="en-GB" sz="1800" dirty="0"/>
              <a:t>– velocity, time, graph, m/s, acceleration, m/s</a:t>
            </a:r>
            <a:r>
              <a:rPr lang="en-GB" sz="1800" baseline="30000" dirty="0"/>
              <a:t>2</a:t>
            </a:r>
            <a:r>
              <a:rPr lang="en-GB" sz="1800" dirty="0"/>
              <a:t>, gradient, distance, motion, deceleration,  stationary, constant velocity, area, tangent, constant acceleration</a:t>
            </a:r>
          </a:p>
        </p:txBody>
      </p:sp>
    </p:spTree>
    <p:extLst>
      <p:ext uri="{BB962C8B-B14F-4D97-AF65-F5344CB8AC3E}">
        <p14:creationId xmlns:p14="http://schemas.microsoft.com/office/powerpoint/2010/main" val="4258988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body" idx="1"/>
          </p:nvPr>
        </p:nvSpPr>
        <p:spPr>
          <a:xfrm>
            <a:off x="586550" y="243050"/>
            <a:ext cx="7986000" cy="18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Do not delete this slide.</a:t>
            </a:r>
            <a:endParaRPr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This slide is designed so that you can copy the </a:t>
            </a:r>
            <a:r>
              <a:rPr lang="en-GB" b="1" dirty="0"/>
              <a:t>prompt box</a:t>
            </a:r>
            <a:r>
              <a:rPr lang="en-GB" dirty="0"/>
              <a:t> you need and insert it into your slides.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/>
              <a:t>This slide is hidden and will not be included when presenting your lesson.</a:t>
            </a:r>
            <a:endParaRPr dirty="0"/>
          </a:p>
        </p:txBody>
      </p:sp>
      <p:graphicFrame>
        <p:nvGraphicFramePr>
          <p:cNvPr id="80" name="Google Shape;80;p14"/>
          <p:cNvGraphicFramePr/>
          <p:nvPr/>
        </p:nvGraphicFramePr>
        <p:xfrm>
          <a:off x="2040790" y="3654050"/>
          <a:ext cx="2134475" cy="738515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TEACHER CUE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1" name="Google Shape;81;p14"/>
          <p:cNvGraphicFramePr/>
          <p:nvPr/>
        </p:nvGraphicFramePr>
        <p:xfrm>
          <a:off x="2040800" y="2531575"/>
          <a:ext cx="2134475" cy="70098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VOCABULARY</a:t>
                      </a:r>
                      <a:endParaRPr sz="1100" b="1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1 - </a:t>
                      </a:r>
                      <a:endParaRPr sz="1100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2" name="Google Shape;82;p14"/>
          <p:cNvGraphicFramePr/>
          <p:nvPr/>
        </p:nvGraphicFramePr>
        <p:xfrm>
          <a:off x="515700" y="2531575"/>
          <a:ext cx="1366300" cy="35049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3" name="Google Shape;83;p14"/>
          <p:cNvGraphicFramePr/>
          <p:nvPr/>
        </p:nvGraphicFramePr>
        <p:xfrm>
          <a:off x="515700" y="3177225"/>
          <a:ext cx="1366300" cy="35049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4" name="Google Shape;84;p14"/>
          <p:cNvGraphicFramePr/>
          <p:nvPr/>
        </p:nvGraphicFramePr>
        <p:xfrm>
          <a:off x="4439730" y="3654038"/>
          <a:ext cx="2134475" cy="86862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Students, you already know….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5" name="Google Shape;85;p14"/>
          <p:cNvGraphicFramePr/>
          <p:nvPr/>
        </p:nvGraphicFramePr>
        <p:xfrm>
          <a:off x="6838660" y="2531563"/>
          <a:ext cx="2142625" cy="90428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6" name="Google Shape;86;p14"/>
          <p:cNvGraphicFramePr/>
          <p:nvPr/>
        </p:nvGraphicFramePr>
        <p:xfrm>
          <a:off x="4439720" y="2531575"/>
          <a:ext cx="2134475" cy="70098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HINT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Students, remember….</a:t>
                      </a:r>
                      <a:endParaRPr sz="1100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7" name="Google Shape;87;p14"/>
          <p:cNvGraphicFramePr/>
          <p:nvPr/>
        </p:nvGraphicFramePr>
        <p:xfrm>
          <a:off x="6838650" y="3654050"/>
          <a:ext cx="2142625" cy="78384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EXTENSION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8" name="Google Shape;88;p14"/>
          <p:cNvGraphicFramePr/>
          <p:nvPr/>
        </p:nvGraphicFramePr>
        <p:xfrm>
          <a:off x="515688" y="3822875"/>
          <a:ext cx="1366300" cy="35049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GESTURE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9" r="26649" b="49254"/>
          <a:stretch/>
        </p:blipFill>
        <p:spPr>
          <a:xfrm>
            <a:off x="1412056" y="102359"/>
            <a:ext cx="5886085" cy="49188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4647063" cy="7386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0" b="1" dirty="0"/>
              <a:t>The distance travelled is equal to the area under the graph.</a:t>
            </a:r>
          </a:p>
        </p:txBody>
      </p:sp>
      <p:sp>
        <p:nvSpPr>
          <p:cNvPr id="4" name="Rectangle 3"/>
          <p:cNvSpPr/>
          <p:nvPr/>
        </p:nvSpPr>
        <p:spPr>
          <a:xfrm>
            <a:off x="2651078" y="2548720"/>
            <a:ext cx="3746311" cy="185268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5" name="TextBox 4"/>
          <p:cNvSpPr txBox="1"/>
          <p:nvPr/>
        </p:nvSpPr>
        <p:spPr>
          <a:xfrm>
            <a:off x="5895833" y="337782"/>
            <a:ext cx="3132161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0" dirty="0"/>
              <a:t>Area = base x height</a:t>
            </a:r>
          </a:p>
          <a:p>
            <a:r>
              <a:rPr lang="en-GB" sz="2100" dirty="0"/>
              <a:t>Area = 50 s x 5 m/s</a:t>
            </a:r>
          </a:p>
          <a:p>
            <a:r>
              <a:rPr lang="en-GB" sz="2100" dirty="0"/>
              <a:t>Area = 250 m</a:t>
            </a:r>
          </a:p>
          <a:p>
            <a:endParaRPr lang="en-GB" sz="2100" dirty="0"/>
          </a:p>
          <a:p>
            <a:r>
              <a:rPr lang="en-GB" sz="2100" b="1" dirty="0"/>
              <a:t>Distance travelled = 250 m</a:t>
            </a:r>
          </a:p>
        </p:txBody>
      </p:sp>
    </p:spTree>
    <p:extLst>
      <p:ext uri="{BB962C8B-B14F-4D97-AF65-F5344CB8AC3E}">
        <p14:creationId xmlns:p14="http://schemas.microsoft.com/office/powerpoint/2010/main" val="30724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9" r="26649" b="49254"/>
          <a:stretch/>
        </p:blipFill>
        <p:spPr>
          <a:xfrm>
            <a:off x="1412056" y="102359"/>
            <a:ext cx="5886085" cy="49188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4647063" cy="7386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0" b="1" dirty="0"/>
              <a:t>The distance travelled is equal to the area under the graph.</a:t>
            </a:r>
          </a:p>
        </p:txBody>
      </p:sp>
      <p:sp>
        <p:nvSpPr>
          <p:cNvPr id="4" name="Rectangle 3"/>
          <p:cNvSpPr/>
          <p:nvPr/>
        </p:nvSpPr>
        <p:spPr>
          <a:xfrm>
            <a:off x="2651078" y="1443251"/>
            <a:ext cx="3746311" cy="295815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5" name="TextBox 4"/>
          <p:cNvSpPr txBox="1"/>
          <p:nvPr/>
        </p:nvSpPr>
        <p:spPr>
          <a:xfrm>
            <a:off x="5087203" y="1965278"/>
            <a:ext cx="3132161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0" dirty="0"/>
              <a:t>Area = base x height</a:t>
            </a:r>
          </a:p>
          <a:p>
            <a:r>
              <a:rPr lang="en-GB" sz="2100" dirty="0"/>
              <a:t>Area = 50 s x 8 m/s</a:t>
            </a:r>
          </a:p>
          <a:p>
            <a:r>
              <a:rPr lang="en-GB" sz="2100" dirty="0"/>
              <a:t>Area = 400 m</a:t>
            </a:r>
          </a:p>
          <a:p>
            <a:endParaRPr lang="en-GB" sz="2100" dirty="0"/>
          </a:p>
          <a:p>
            <a:r>
              <a:rPr lang="en-GB" sz="2100" b="1" dirty="0"/>
              <a:t>Distance travelled = 400 m</a:t>
            </a:r>
          </a:p>
        </p:txBody>
      </p:sp>
    </p:spTree>
    <p:extLst>
      <p:ext uri="{BB962C8B-B14F-4D97-AF65-F5344CB8AC3E}">
        <p14:creationId xmlns:p14="http://schemas.microsoft.com/office/powerpoint/2010/main" val="1258318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9" r="26649" b="49254"/>
          <a:stretch/>
        </p:blipFill>
        <p:spPr>
          <a:xfrm>
            <a:off x="1412056" y="102359"/>
            <a:ext cx="5886085" cy="49188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4647063" cy="7386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0" b="1" dirty="0"/>
              <a:t>The distance travelled is equal to the area under the graph.</a:t>
            </a:r>
          </a:p>
        </p:txBody>
      </p:sp>
      <p:sp>
        <p:nvSpPr>
          <p:cNvPr id="4" name="Right Triangle 3"/>
          <p:cNvSpPr/>
          <p:nvPr/>
        </p:nvSpPr>
        <p:spPr>
          <a:xfrm rot="16200000">
            <a:off x="2778564" y="603448"/>
            <a:ext cx="3690941" cy="3915203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5" name="TextBox 4"/>
          <p:cNvSpPr txBox="1"/>
          <p:nvPr/>
        </p:nvSpPr>
        <p:spPr>
          <a:xfrm>
            <a:off x="5680880" y="1781033"/>
            <a:ext cx="3357350" cy="23544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0" dirty="0"/>
              <a:t>Area = ½ x base x height</a:t>
            </a:r>
          </a:p>
          <a:p>
            <a:r>
              <a:rPr lang="en-GB" sz="2100" dirty="0"/>
              <a:t>Area = ½ x 52.5 s x 10 m/s</a:t>
            </a:r>
          </a:p>
          <a:p>
            <a:r>
              <a:rPr lang="en-GB" sz="2100" dirty="0"/>
              <a:t>Area = 262.5 m </a:t>
            </a:r>
          </a:p>
          <a:p>
            <a:endParaRPr lang="en-GB" sz="2100" dirty="0"/>
          </a:p>
          <a:p>
            <a:r>
              <a:rPr lang="en-GB" sz="2100" b="1" dirty="0"/>
              <a:t>Distance travelled = 262.5 m</a:t>
            </a:r>
          </a:p>
        </p:txBody>
      </p:sp>
    </p:spTree>
    <p:extLst>
      <p:ext uri="{BB962C8B-B14F-4D97-AF65-F5344CB8AC3E}">
        <p14:creationId xmlns:p14="http://schemas.microsoft.com/office/powerpoint/2010/main" val="1760868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150" y="677292"/>
            <a:ext cx="8520600" cy="572700"/>
          </a:xfrm>
        </p:spPr>
        <p:txBody>
          <a:bodyPr/>
          <a:lstStyle/>
          <a:p>
            <a:r>
              <a:rPr lang="en-GB" dirty="0"/>
              <a:t>Task 2 – Calculating the distance travelled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384301"/>
            <a:ext cx="3783160" cy="1727389"/>
          </a:xfrm>
        </p:spPr>
        <p:txBody>
          <a:bodyPr>
            <a:normAutofit fontScale="77500" lnSpcReduction="20000"/>
          </a:bodyPr>
          <a:lstStyle/>
          <a:p>
            <a:r>
              <a:rPr lang="en-GB" sz="2100" dirty="0"/>
              <a:t>Calculate the distance the vehicle travelled from the velocity-time graph.</a:t>
            </a:r>
            <a:br>
              <a:rPr lang="en-GB" sz="2100" dirty="0"/>
            </a:br>
            <a:endParaRPr lang="en-GB" sz="2100" dirty="0"/>
          </a:p>
          <a:p>
            <a:r>
              <a:rPr lang="en-GB" sz="2100" b="1" dirty="0"/>
              <a:t>Hint – you will need to split the graph into three sections.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22960" y="3429000"/>
            <a:ext cx="3783160" cy="1044054"/>
          </a:xfrm>
          <a:prstGeom prst="rect">
            <a:avLst/>
          </a:prstGeom>
          <a:solidFill>
            <a:srgbClr val="92D050"/>
          </a:solidFill>
        </p:spPr>
        <p:txBody>
          <a:bodyPr vert="horz" lIns="0" tIns="34290" rIns="0" bIns="34290" rtlCol="0"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100" b="1" dirty="0"/>
              <a:t>Extension – </a:t>
            </a:r>
            <a:r>
              <a:rPr lang="en-GB" sz="2100" dirty="0"/>
              <a:t>calculate the acceleration in the first 15 seconds and the last 20 seconds.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8" t="52736" r="29110" b="1891"/>
          <a:stretch/>
        </p:blipFill>
        <p:spPr>
          <a:xfrm>
            <a:off x="4652464" y="1249992"/>
            <a:ext cx="4059185" cy="36293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B8AEE3-C810-EC4C-8DF5-0CD06174DBEE}"/>
              </a:ext>
            </a:extLst>
          </p:cNvPr>
          <p:cNvSpPr txBox="1"/>
          <p:nvPr/>
        </p:nvSpPr>
        <p:spPr>
          <a:xfrm>
            <a:off x="0" y="1"/>
            <a:ext cx="91440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sz="1800" b="1" dirty="0"/>
              <a:t>Key Words </a:t>
            </a:r>
            <a:r>
              <a:rPr lang="en-GB" sz="1800" dirty="0"/>
              <a:t>– velocity, time, graph, m/s, acceleration, m/s</a:t>
            </a:r>
            <a:r>
              <a:rPr lang="en-GB" sz="1800" baseline="30000" dirty="0"/>
              <a:t>2</a:t>
            </a:r>
            <a:r>
              <a:rPr lang="en-GB" sz="1800" dirty="0"/>
              <a:t>, gradient, distance, motion, deceleration,  stationary, constant velocity, area, tangent, constant acceleration</a:t>
            </a:r>
          </a:p>
        </p:txBody>
      </p:sp>
    </p:spTree>
    <p:extLst>
      <p:ext uri="{BB962C8B-B14F-4D97-AF65-F5344CB8AC3E}">
        <p14:creationId xmlns:p14="http://schemas.microsoft.com/office/powerpoint/2010/main" val="1174952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DD108BA-8E63-4D22-8CAA-CD953286E4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 will interpret velocity – time graphs</a:t>
            </a:r>
            <a:endParaRPr lang="en-AU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A756CB6-E9FF-495A-9238-406D554EE7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247144"/>
              </p:ext>
            </p:extLst>
          </p:nvPr>
        </p:nvGraphicFramePr>
        <p:xfrm>
          <a:off x="1036954" y="1634080"/>
          <a:ext cx="7491096" cy="2334670"/>
        </p:xfrm>
        <a:graphic>
          <a:graphicData uri="http://schemas.openxmlformats.org/drawingml/2006/table">
            <a:tbl>
              <a:tblPr firstRow="1" firstCol="1" bandRow="1">
                <a:tableStyleId>{3F974EFC-B01F-4AD3-B987-93536E84DB40}</a:tableStyleId>
              </a:tblPr>
              <a:tblGrid>
                <a:gridCol w="2497032">
                  <a:extLst>
                    <a:ext uri="{9D8B030D-6E8A-4147-A177-3AD203B41FA5}">
                      <a16:colId xmlns:a16="http://schemas.microsoft.com/office/drawing/2014/main" val="3827032322"/>
                    </a:ext>
                  </a:extLst>
                </a:gridCol>
                <a:gridCol w="2497032">
                  <a:extLst>
                    <a:ext uri="{9D8B030D-6E8A-4147-A177-3AD203B41FA5}">
                      <a16:colId xmlns:a16="http://schemas.microsoft.com/office/drawing/2014/main" val="3917247883"/>
                    </a:ext>
                  </a:extLst>
                </a:gridCol>
                <a:gridCol w="2497032">
                  <a:extLst>
                    <a:ext uri="{9D8B030D-6E8A-4147-A177-3AD203B41FA5}">
                      <a16:colId xmlns:a16="http://schemas.microsoft.com/office/drawing/2014/main" val="1245885585"/>
                    </a:ext>
                  </a:extLst>
                </a:gridCol>
              </a:tblGrid>
              <a:tr h="33352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>
                          <a:effectLst/>
                        </a:rPr>
                        <a:t>Reading the graph</a:t>
                      </a:r>
                      <a:endParaRPr lang="en-A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>
                          <a:effectLst/>
                        </a:rPr>
                        <a:t>Finding the slope</a:t>
                      </a:r>
                      <a:endParaRPr lang="en-A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>
                          <a:effectLst/>
                        </a:rPr>
                        <a:t>Finding the area</a:t>
                      </a:r>
                      <a:endParaRPr lang="en-A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9709784"/>
                  </a:ext>
                </a:extLst>
              </a:tr>
              <a:tr h="200114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</a:rPr>
                        <a:t> </a:t>
                      </a:r>
                      <a:endParaRPr lang="en-A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400">
                          <a:effectLst/>
                        </a:rPr>
                        <a:t> </a:t>
                      </a:r>
                      <a:endParaRPr lang="en-A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</a:rPr>
                        <a:t> </a:t>
                      </a:r>
                      <a:endParaRPr lang="en-AU" sz="12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</a:rPr>
                        <a:t> </a:t>
                      </a:r>
                      <a:endParaRPr lang="en-AU" sz="12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</a:rPr>
                        <a:t> </a:t>
                      </a:r>
                      <a:endParaRPr lang="en-AU" sz="12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</a:rPr>
                        <a:t> </a:t>
                      </a:r>
                      <a:endParaRPr lang="en-AU" sz="12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</a:rPr>
                        <a:t> </a:t>
                      </a:r>
                      <a:endParaRPr lang="en-AU" sz="12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</a:rPr>
                        <a:t> </a:t>
                      </a:r>
                      <a:endParaRPr lang="en-A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184498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F88212EE-73D7-42F1-93FE-454F8402E84F}"/>
              </a:ext>
            </a:extLst>
          </p:cNvPr>
          <p:cNvSpPr/>
          <p:nvPr/>
        </p:nvSpPr>
        <p:spPr>
          <a:xfrm>
            <a:off x="3147278" y="1020861"/>
            <a:ext cx="32704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latin typeface="Century Gothic" panose="020B050202020202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Summary: For a velocity-time graph</a:t>
            </a:r>
            <a:endParaRPr lang="en-AU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47BB89-3559-4761-8AD0-20880CD6055F}"/>
              </a:ext>
            </a:extLst>
          </p:cNvPr>
          <p:cNvSpPr txBox="1"/>
          <p:nvPr/>
        </p:nvSpPr>
        <p:spPr>
          <a:xfrm>
            <a:off x="1435100" y="2317750"/>
            <a:ext cx="1712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Gives the </a:t>
            </a:r>
            <a:r>
              <a:rPr lang="en-US" sz="1800" b="1" dirty="0"/>
              <a:t>velocity</a:t>
            </a:r>
            <a:endParaRPr lang="en-AU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750A8F-7EA1-44B2-BB30-3AA431B6FB2C}"/>
              </a:ext>
            </a:extLst>
          </p:cNvPr>
          <p:cNvSpPr txBox="1"/>
          <p:nvPr/>
        </p:nvSpPr>
        <p:spPr>
          <a:xfrm>
            <a:off x="3801736" y="2317750"/>
            <a:ext cx="2144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Gives the </a:t>
            </a:r>
            <a:r>
              <a:rPr lang="en-US" sz="1800" b="1" dirty="0"/>
              <a:t>acceleration</a:t>
            </a:r>
            <a:endParaRPr lang="en-AU" sz="1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A0C89A-6182-48B7-BA94-DDD9E583A68E}"/>
              </a:ext>
            </a:extLst>
          </p:cNvPr>
          <p:cNvSpPr txBox="1"/>
          <p:nvPr/>
        </p:nvSpPr>
        <p:spPr>
          <a:xfrm>
            <a:off x="6288612" y="2317750"/>
            <a:ext cx="2144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Gives the </a:t>
            </a:r>
            <a:r>
              <a:rPr lang="en-US" sz="1800" b="1" dirty="0"/>
              <a:t>displacement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360382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6B50F6B8-0AEF-415A-B72A-8CF6F1C935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9218" name="Picture 2" descr="Welcome to Education Perfect Science! - YouTube">
            <a:extLst>
              <a:ext uri="{FF2B5EF4-FFF2-40B4-BE49-F238E27FC236}">
                <a16:creationId xmlns:a16="http://schemas.microsoft.com/office/drawing/2014/main" id="{5314736C-8EB7-434D-999B-C8F8816BC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" y="983228"/>
            <a:ext cx="508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D8D6A2-83B4-4357-BCF7-9E0FFFF34D12}"/>
              </a:ext>
            </a:extLst>
          </p:cNvPr>
          <p:cNvSpPr txBox="1"/>
          <p:nvPr/>
        </p:nvSpPr>
        <p:spPr>
          <a:xfrm>
            <a:off x="5607050" y="1073150"/>
            <a:ext cx="26860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Complete: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Velocity – Time Graphs Lesson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Due FRIDAY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3948585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497974" y="2830876"/>
            <a:ext cx="6195475" cy="20738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sz="2000" dirty="0"/>
              <a:t>Describe the motion at various stages of a velocity time graph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/>
              <a:t>We will calculate the acceleration from the gradient of a velocity-time graph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/>
              <a:t>We will calculate displacement from a velocity-time graph</a:t>
            </a:r>
          </a:p>
        </p:txBody>
      </p:sp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259025" y="477524"/>
            <a:ext cx="5170225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3200" dirty="0"/>
              <a:t>We will interpret </a:t>
            </a:r>
            <a:br>
              <a:rPr lang="en-US" sz="3200" dirty="0"/>
            </a:br>
            <a:r>
              <a:rPr lang="en-US" sz="3200" dirty="0"/>
              <a:t>velocity – time graphs</a:t>
            </a:r>
          </a:p>
        </p:txBody>
      </p:sp>
      <p:graphicFrame>
        <p:nvGraphicFramePr>
          <p:cNvPr id="106" name="Google Shape;106;p17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07" name="Google Shape;107;p17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3512F534-A53D-42DE-97FC-43E34F0C3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3941" y="229425"/>
            <a:ext cx="3469555" cy="21808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2" descr="Post-it Notes Memo Cube Pink Wave | Officeworks">
            <a:extLst>
              <a:ext uri="{FF2B5EF4-FFF2-40B4-BE49-F238E27FC236}">
                <a16:creationId xmlns:a16="http://schemas.microsoft.com/office/drawing/2014/main" id="{9FA110B2-7149-4667-9715-90C134C1A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0188" y="2454739"/>
            <a:ext cx="1815838" cy="181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3511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Enter Learning Objective</a:t>
            </a:r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body" idx="2"/>
          </p:nvPr>
        </p:nvSpPr>
        <p:spPr>
          <a:xfrm>
            <a:off x="552550" y="1807725"/>
            <a:ext cx="6173700" cy="31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Add picture</a:t>
            </a:r>
            <a:endParaRPr dirty="0"/>
          </a:p>
        </p:txBody>
      </p:sp>
      <p:sp>
        <p:nvSpPr>
          <p:cNvPr id="131" name="Google Shape;131;p20"/>
          <p:cNvSpPr/>
          <p:nvPr/>
        </p:nvSpPr>
        <p:spPr>
          <a:xfrm>
            <a:off x="552550" y="858538"/>
            <a:ext cx="7158576" cy="704700"/>
          </a:xfrm>
          <a:prstGeom prst="rect">
            <a:avLst/>
          </a:pr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en-US" sz="1800" dirty="0">
                <a:latin typeface="Century Gothic"/>
                <a:ea typeface="Century Gothic"/>
                <a:cs typeface="Century Gothic"/>
                <a:sym typeface="Century Gothic"/>
              </a:rPr>
              <a:t>Complete the Homework questions on these calculations</a:t>
            </a:r>
            <a:endParaRPr sz="1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Enter Learning Objective</a:t>
            </a:r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aphicFrame>
        <p:nvGraphicFramePr>
          <p:cNvPr id="139" name="Google Shape;139;p21"/>
          <p:cNvGraphicFramePr/>
          <p:nvPr/>
        </p:nvGraphicFramePr>
        <p:xfrm>
          <a:off x="6685300" y="852700"/>
          <a:ext cx="2142625" cy="91433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0" name="Google Shape;140;p21"/>
          <p:cNvGraphicFramePr/>
          <p:nvPr/>
        </p:nvGraphicFramePr>
        <p:xfrm>
          <a:off x="6797375" y="4213500"/>
          <a:ext cx="2134475" cy="70098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VOCABULARY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Enter Learning Objective</a:t>
            </a:r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body" idx="2"/>
          </p:nvPr>
        </p:nvSpPr>
        <p:spPr>
          <a:xfrm>
            <a:off x="552550" y="1937350"/>
            <a:ext cx="6173700" cy="29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aphicFrame>
        <p:nvGraphicFramePr>
          <p:cNvPr id="155" name="Google Shape;155;p23"/>
          <p:cNvGraphicFramePr/>
          <p:nvPr/>
        </p:nvGraphicFramePr>
        <p:xfrm>
          <a:off x="6685300" y="852700"/>
          <a:ext cx="2142625" cy="91433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6" name="Google Shape;156;p23"/>
          <p:cNvGraphicFramePr/>
          <p:nvPr/>
        </p:nvGraphicFramePr>
        <p:xfrm>
          <a:off x="6797375" y="4213500"/>
          <a:ext cx="2134475" cy="70098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VOCABULARY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7" name="Google Shape;157;p23"/>
          <p:cNvSpPr/>
          <p:nvPr/>
        </p:nvSpPr>
        <p:spPr>
          <a:xfrm>
            <a:off x="552550" y="858538"/>
            <a:ext cx="5896800" cy="704700"/>
          </a:xfrm>
          <a:prstGeom prst="rect">
            <a:avLst/>
          </a:pr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en-GB" sz="1800">
                <a:latin typeface="Century Gothic"/>
                <a:ea typeface="Century Gothic"/>
                <a:cs typeface="Century Gothic"/>
                <a:sym typeface="Century Gothic"/>
              </a:rPr>
              <a:t>Task</a:t>
            </a:r>
            <a:endParaRPr sz="1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en-GB" sz="1800">
                <a:latin typeface="Century Gothic"/>
                <a:ea typeface="Century Gothic"/>
                <a:cs typeface="Century Gothic"/>
                <a:sym typeface="Century Gothic"/>
              </a:rPr>
              <a:t>Task</a:t>
            </a:r>
            <a:endParaRPr sz="1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58" name="Google Shape;158;p23"/>
          <p:cNvGraphicFramePr/>
          <p:nvPr/>
        </p:nvGraphicFramePr>
        <p:xfrm>
          <a:off x="6797370" y="2554050"/>
          <a:ext cx="2134475" cy="70098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HINT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Students, remember….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-3009681" y="-127806"/>
            <a:ext cx="8425125" cy="43427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68600" lvl="6" indent="0">
              <a:buNone/>
            </a:pPr>
            <a:r>
              <a:rPr lang="en-AU" sz="1800" b="1" dirty="0"/>
              <a:t>     </a:t>
            </a:r>
            <a:r>
              <a:rPr lang="en-AU" sz="1800" b="1" i="1" dirty="0">
                <a:highlight>
                  <a:srgbClr val="FFFF00"/>
                </a:highlight>
                <a:latin typeface="Cooper Black" panose="0208090404030B020404" pitchFamily="18" charset="0"/>
              </a:rPr>
              <a:t>DO NOW</a:t>
            </a:r>
          </a:p>
          <a:p>
            <a:pPr marL="2768600" lvl="6" indent="0">
              <a:buNone/>
            </a:pPr>
            <a:r>
              <a:rPr lang="en-AU" sz="1800" b="1" i="1" dirty="0">
                <a:highlight>
                  <a:srgbClr val="FFFF00"/>
                </a:highlight>
                <a:latin typeface="Cooper Black" panose="0208090404030B020404" pitchFamily="18" charset="0"/>
              </a:rPr>
              <a:t>     </a:t>
            </a:r>
          </a:p>
          <a:p>
            <a:pPr marL="342900">
              <a:buAutoNum type="arabicPeriod"/>
            </a:pPr>
            <a:endParaRPr lang="en-AU" sz="2000"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08D53F-AD5F-4D63-AF3D-8EE0DFE7ED5F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6" t="3762" r="4811" b="7353"/>
          <a:stretch/>
        </p:blipFill>
        <p:spPr bwMode="auto">
          <a:xfrm>
            <a:off x="449410" y="854327"/>
            <a:ext cx="3963840" cy="371577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tangle 8">
            <a:extLst>
              <a:ext uri="{FF2B5EF4-FFF2-40B4-BE49-F238E27FC236}">
                <a16:creationId xmlns:a16="http://schemas.microsoft.com/office/drawing/2014/main" id="{7248D6A2-83CE-4405-A014-B017009948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A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14F2C6-F18B-4174-A4CF-580C71C19F30}"/>
              </a:ext>
            </a:extLst>
          </p:cNvPr>
          <p:cNvSpPr txBox="1"/>
          <p:nvPr/>
        </p:nvSpPr>
        <p:spPr>
          <a:xfrm>
            <a:off x="4322962" y="724452"/>
            <a:ext cx="4821038" cy="4632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CA" altLang="en-US" sz="1200" b="1" dirty="0">
                <a:solidFill>
                  <a:schemeClr val="tx1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Q1. Examine the graph.</a:t>
            </a:r>
            <a:br>
              <a:rPr lang="en-CA" altLang="en-US" sz="1200" dirty="0">
                <a:solidFill>
                  <a:schemeClr val="tx1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</a:br>
            <a:r>
              <a:rPr lang="en-CA" altLang="en-US" sz="1200" dirty="0">
                <a:solidFill>
                  <a:schemeClr val="tx1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  </a:t>
            </a:r>
            <a:endParaRPr lang="en-CA" altLang="en-US" sz="1200" dirty="0">
              <a:solidFill>
                <a:schemeClr val="tx1"/>
              </a:solidFill>
              <a:latin typeface="Century Gothic" panose="020B0502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AutoNum type="alphaLcParenR"/>
            </a:pPr>
            <a:r>
              <a:rPr lang="en-CA" altLang="en-US" sz="1200" dirty="0">
                <a:solidFill>
                  <a:schemeClr val="tx1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 the title and axes to write a description of the runner’s motion.</a:t>
            </a:r>
            <a:r>
              <a:rPr lang="en-AU" alt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AutoNum type="alphaLcParenR"/>
            </a:pPr>
            <a:endParaRPr lang="en-AU" altLang="en-US" sz="1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AutoNum type="alphaLcParenR"/>
            </a:pPr>
            <a:endParaRPr lang="en-AU" altLang="en-US" sz="1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AutoNum type="alphaLcParenR"/>
            </a:pPr>
            <a:r>
              <a:rPr lang="en-CA" sz="1200" dirty="0">
                <a:latin typeface="Century Gothic" panose="020B0502020202020204" pitchFamily="34" charset="0"/>
              </a:rPr>
              <a:t>What is the position of the runner after 5 s?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AutoNum type="alphaLcParenR"/>
            </a:pPr>
            <a:endParaRPr lang="en-CA" sz="1200" dirty="0">
              <a:latin typeface="Century Gothic" panose="020B0502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AutoNum type="alphaLcParenR"/>
            </a:pPr>
            <a:endParaRPr lang="en-CA" sz="1200" dirty="0">
              <a:latin typeface="Century Gothic" panose="020B0502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AutoNum type="alphaLcParenR"/>
            </a:pPr>
            <a:r>
              <a:rPr lang="en-CA" sz="1200" dirty="0">
                <a:latin typeface="Century Gothic" panose="020B0502020202020204" pitchFamily="34" charset="0"/>
              </a:rPr>
              <a:t>When is the runner stopped?</a:t>
            </a:r>
            <a:endParaRPr lang="en-AU" sz="1200" dirty="0">
              <a:latin typeface="Century Gothic" panose="020B0502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AutoNum type="alphaLcParenR"/>
            </a:pPr>
            <a:endParaRPr lang="en-AU" sz="1200" dirty="0">
              <a:latin typeface="Century Gothic" panose="020B0502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AutoNum type="alphaLcParenR"/>
            </a:pPr>
            <a:endParaRPr lang="en-AU" sz="1200" dirty="0">
              <a:latin typeface="Century Gothic" panose="020B0502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AutoNum type="alphaLcParenR"/>
            </a:pPr>
            <a:r>
              <a:rPr lang="en-CA" sz="1200" dirty="0">
                <a:latin typeface="Century Gothic" panose="020B0502020202020204" pitchFamily="34" charset="0"/>
              </a:rPr>
              <a:t>Determine the runner’s average velocity for the time interval between 5 s and 10 s.</a:t>
            </a:r>
            <a:br>
              <a:rPr lang="en-CA" sz="1200" dirty="0">
                <a:latin typeface="Century Gothic" panose="020B0502020202020204" pitchFamily="34" charset="0"/>
              </a:rPr>
            </a:br>
            <a:endParaRPr lang="en-CA" sz="1200" dirty="0">
              <a:latin typeface="Century Gothic" panose="020B0502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AutoNum type="alphaLcParenR"/>
            </a:pPr>
            <a:endParaRPr lang="en-CA" sz="1200" dirty="0">
              <a:latin typeface="Century Gothic" panose="020B0502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AutoNum type="alphaLcParenR"/>
            </a:pPr>
            <a:r>
              <a:rPr lang="en-CA" sz="1200" dirty="0">
                <a:latin typeface="Century Gothic" panose="020B0502020202020204" pitchFamily="34" charset="0"/>
              </a:rPr>
              <a:t>Determine the runner’s average velocity for the time interval between 32.5 s and 40 s.  </a:t>
            </a:r>
            <a:br>
              <a:rPr lang="en-CA" sz="1200" dirty="0">
                <a:latin typeface="Century Gothic" panose="020B0502020202020204" pitchFamily="34" charset="0"/>
              </a:rPr>
            </a:br>
            <a:r>
              <a:rPr lang="en-CA" sz="1200" dirty="0">
                <a:latin typeface="Century Gothic" panose="020B0502020202020204" pitchFamily="34" charset="0"/>
              </a:rPr>
              <a:t>Interpret the sign of this value.</a:t>
            </a:r>
            <a:endParaRPr lang="en-AU" sz="1200" dirty="0">
              <a:latin typeface="Century Gothic" panose="020B0502020202020204" pitchFamily="34" charset="0"/>
            </a:endParaRPr>
          </a:p>
          <a:p>
            <a:endParaRPr lang="en-AU" sz="1200" dirty="0">
              <a:latin typeface="Century Gothic" panose="020B0502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AutoNum type="alphaLcParenR"/>
            </a:pPr>
            <a:endParaRPr lang="en-AU" sz="1200" dirty="0">
              <a:latin typeface="Century Gothic" panose="020B0502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AutoNum type="alphaLcParenR"/>
            </a:pPr>
            <a:endParaRPr lang="en-AU" sz="700" dirty="0">
              <a:latin typeface="Century Gothic" panose="020B0502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AutoNum type="alphaLcParenR"/>
            </a:pPr>
            <a:endParaRPr lang="en-AU" altLang="en-US" sz="4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AutoNum type="alphaLcParenR"/>
            </a:pPr>
            <a:endParaRPr lang="en-AU" altLang="en-US" sz="18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endParaRPr lang="en-AU" dirty="0">
              <a:latin typeface="Century Gothic" panose="020B0502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09E64DF-C3AC-46B0-804F-9DE5709803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5029" y="220644"/>
            <a:ext cx="6659562" cy="25241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87B16C1-27D2-494B-A340-93DC7F1F04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1379" y="219905"/>
            <a:ext cx="6659562" cy="252413"/>
          </a:xfrm>
          <a:prstGeom prst="rect">
            <a:avLst/>
          </a:prstGeom>
          <a:gradFill rotWithShape="1">
            <a:gsLst>
              <a:gs pos="0">
                <a:srgbClr val="FFFF66"/>
              </a:gs>
              <a:gs pos="100000">
                <a:srgbClr val="FF3300"/>
              </a:gs>
            </a:gsLst>
            <a:lin ang="0" scaled="1"/>
          </a:gradFill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pic>
        <p:nvPicPr>
          <p:cNvPr id="33" name="MS900388269[1].wav">
            <a:hlinkClick r:id="" action="ppaction://media"/>
            <a:extLst>
              <a:ext uri="{FF2B5EF4-FFF2-40B4-BE49-F238E27FC236}">
                <a16:creationId xmlns:a16="http://schemas.microsoft.com/office/drawing/2014/main" id="{AC648ADC-CD2E-4782-A4C8-D01659C966BA}"/>
              </a:ext>
            </a:extLst>
          </p:cNvPr>
          <p:cNvPicPr>
            <a:picLocks noRot="1"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4982593" y="274103"/>
            <a:ext cx="144016" cy="14401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99A4048-7F46-4498-8CE4-C20F44F9F3B7}"/>
              </a:ext>
            </a:extLst>
          </p:cNvPr>
          <p:cNvSpPr/>
          <p:nvPr/>
        </p:nvSpPr>
        <p:spPr>
          <a:xfrm>
            <a:off x="84191" y="355120"/>
            <a:ext cx="126188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8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7 minutes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20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20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047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1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3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4215C9-9395-4DBE-A3E2-6B2B45CA23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85" t="42151" r="72861" b="38463"/>
          <a:stretch/>
        </p:blipFill>
        <p:spPr>
          <a:xfrm>
            <a:off x="4105339" y="1146471"/>
            <a:ext cx="4895811" cy="25971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182AF2-5DDE-40B3-95C7-9C2281AED4E9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6" t="3762" r="4811" b="7353"/>
          <a:stretch/>
        </p:blipFill>
        <p:spPr bwMode="auto">
          <a:xfrm>
            <a:off x="570060" y="636373"/>
            <a:ext cx="3535279" cy="33606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4070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FFC7DB-A6D0-4D10-898F-4661473BAF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07" t="60945" r="72563" b="30231"/>
          <a:stretch/>
        </p:blipFill>
        <p:spPr>
          <a:xfrm>
            <a:off x="2070352" y="136821"/>
            <a:ext cx="5428998" cy="12396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5C01F2-9F50-45EA-AA8F-5A848993810B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6" t="3762" r="4811" b="7353"/>
          <a:stretch/>
        </p:blipFill>
        <p:spPr bwMode="auto">
          <a:xfrm>
            <a:off x="3017211" y="1474573"/>
            <a:ext cx="3535279" cy="33606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8444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FFC7DB-A6D0-4D10-898F-4661473BAF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46" t="69407" r="78597" b="9627"/>
          <a:stretch/>
        </p:blipFill>
        <p:spPr>
          <a:xfrm>
            <a:off x="4921250" y="325599"/>
            <a:ext cx="3835400" cy="44923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5C01F2-9F50-45EA-AA8F-5A848993810B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6" t="3762" r="4811" b="7353"/>
          <a:stretch/>
        </p:blipFill>
        <p:spPr bwMode="auto">
          <a:xfrm>
            <a:off x="525610" y="655422"/>
            <a:ext cx="3970190" cy="36371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3115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FFC7DB-A6D0-4D10-898F-4661473BAF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31" t="69498" r="72883" b="9627"/>
          <a:stretch/>
        </p:blipFill>
        <p:spPr>
          <a:xfrm>
            <a:off x="4984750" y="191788"/>
            <a:ext cx="4102100" cy="47599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5C01F2-9F50-45EA-AA8F-5A848993810B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6" t="3762" r="4811" b="7353"/>
          <a:stretch/>
        </p:blipFill>
        <p:spPr bwMode="auto">
          <a:xfrm>
            <a:off x="563710" y="553822"/>
            <a:ext cx="4217840" cy="37260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0904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497974" y="2830876"/>
            <a:ext cx="6195475" cy="20738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sz="2000" dirty="0"/>
              <a:t>Describe the motion at various stages of a velocity time graph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/>
              <a:t>We will calculate the acceleration from the gradient of a velocity-time graph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/>
              <a:t>We will calculate displacement from a velocity-time graph</a:t>
            </a:r>
          </a:p>
        </p:txBody>
      </p:sp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519404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3600" dirty="0"/>
              <a:t>We will interpret velocity – time graphs</a:t>
            </a:r>
          </a:p>
        </p:txBody>
      </p:sp>
      <p:graphicFrame>
        <p:nvGraphicFramePr>
          <p:cNvPr id="105" name="Google Shape;105;p17"/>
          <p:cNvGraphicFramePr/>
          <p:nvPr/>
        </p:nvGraphicFramePr>
        <p:xfrm>
          <a:off x="6693450" y="4023650"/>
          <a:ext cx="2134475" cy="877315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DECLARE THE OBJECTIVE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the learning objective to your partner.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6" name="Google Shape;106;p17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07" name="Google Shape;107;p17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{3F974EFC-B01F-4AD3-B987-93536E84DB40}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6310115-D7D0-44CF-9DEC-1498BF34D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890" y="295162"/>
            <a:ext cx="6589800" cy="348000"/>
          </a:xfrm>
        </p:spPr>
        <p:txBody>
          <a:bodyPr/>
          <a:lstStyle/>
          <a:p>
            <a:r>
              <a:rPr lang="en-US" dirty="0"/>
              <a:t>We will interpret velocity – time graphs</a:t>
            </a:r>
            <a:endParaRPr lang="en-A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B48D5D-4FD9-473E-82EA-3FA14E3EE3CB}"/>
              </a:ext>
            </a:extLst>
          </p:cNvPr>
          <p:cNvSpPr/>
          <p:nvPr/>
        </p:nvSpPr>
        <p:spPr>
          <a:xfrm>
            <a:off x="4457225" y="2417862"/>
            <a:ext cx="2295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latin typeface="Times New Roman" panose="02020603050405020304" pitchFamily="18" charset="0"/>
              </a:rPr>
              <a:t> </a:t>
            </a:r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790229-3E38-420D-B2F4-569205D27162}"/>
              </a:ext>
            </a:extLst>
          </p:cNvPr>
          <p:cNvSpPr/>
          <p:nvPr/>
        </p:nvSpPr>
        <p:spPr>
          <a:xfrm>
            <a:off x="579075" y="1002090"/>
            <a:ext cx="8317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000" dirty="0">
                <a:latin typeface="Century Gothic" panose="020B050202020202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For all velocity-time graphs, time is the independent variable (along the horizontal axis) and velocity is the dependent variable (along the vertical axis).  </a:t>
            </a:r>
            <a:br>
              <a:rPr lang="en-CA" sz="2000" dirty="0">
                <a:latin typeface="Century Gothic" panose="020B050202020202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</a:br>
            <a:br>
              <a:rPr lang="en-CA" sz="2000" dirty="0">
                <a:latin typeface="Century Gothic" panose="020B050202020202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</a:br>
            <a:endParaRPr lang="en-AU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CA" sz="2000" dirty="0">
                <a:latin typeface="Century Gothic" panose="020B050202020202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For a velocity-time graph there are only three skills needed to properly analyze the graph:</a:t>
            </a:r>
            <a:endParaRPr lang="en-AU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000" dirty="0">
                <a:latin typeface="Century Gothic" panose="020B050202020202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Reading values off the graph.</a:t>
            </a:r>
            <a:endParaRPr lang="en-AU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000" dirty="0">
                <a:latin typeface="Century Gothic" panose="020B050202020202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Finding the slope of the graph.</a:t>
            </a:r>
            <a:endParaRPr lang="en-AU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CA" sz="2000" dirty="0">
                <a:latin typeface="Century Gothic" panose="020B050202020202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Finding the area underneath the graph.</a:t>
            </a:r>
            <a:endParaRPr lang="en-A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107324"/>
      </p:ext>
    </p:extLst>
  </p:cSld>
  <p:clrMapOvr>
    <a:masterClrMapping/>
  </p:clrMapOvr>
</p:sld>
</file>

<file path=ppt/theme/theme1.xml><?xml version="1.0" encoding="utf-8"?>
<a:theme xmlns:a="http://schemas.openxmlformats.org/drawingml/2006/main" name="ASC EDI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24D7A74-EC69-4AD4-A209-B411583E86B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FF18C2-441D-479D-8138-EC089FADBC64}">
  <ds:schemaRefs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2967a9fc-976b-42b5-912b-7e06731de9b6"/>
    <ds:schemaRef ds:uri="http://www.w3.org/XML/1998/namespace"/>
    <ds:schemaRef ds:uri="http://schemas.microsoft.com/office/2006/metadata/properties"/>
    <ds:schemaRef ds:uri="http://purl.org/dc/dcmitype/"/>
    <ds:schemaRef ds:uri="daa21e55-63ad-464e-ae37-3f135e7c6d11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3F603131-882C-4479-A6F8-2D4C0B1A4CBA}"/>
</file>

<file path=docProps/app.xml><?xml version="1.0" encoding="utf-8"?>
<Properties xmlns="http://schemas.openxmlformats.org/officeDocument/2006/extended-properties" xmlns:vt="http://schemas.openxmlformats.org/officeDocument/2006/docPropsVTypes">
  <TotalTime>824</TotalTime>
  <Words>1657</Words>
  <Application>Microsoft Office PowerPoint</Application>
  <PresentationFormat>On-screen Show (16:9)</PresentationFormat>
  <Paragraphs>262</Paragraphs>
  <Slides>29</Slides>
  <Notes>19</Notes>
  <HiddenSlides>4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Cambria Math</vt:lpstr>
      <vt:lpstr>Century Gothic</vt:lpstr>
      <vt:lpstr>Arial</vt:lpstr>
      <vt:lpstr>Calibri</vt:lpstr>
      <vt:lpstr>Cooper Black</vt:lpstr>
      <vt:lpstr>Times New Roman</vt:lpstr>
      <vt:lpstr>ASC EDI Template</vt:lpstr>
      <vt:lpstr>Velocity – Time Graphs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will interpret velocity – time graphs</vt:lpstr>
      <vt:lpstr>PowerPoint Presentation</vt:lpstr>
      <vt:lpstr>PowerPoint Presentation</vt:lpstr>
      <vt:lpstr>PowerPoint Presentation</vt:lpstr>
      <vt:lpstr>Task 1 - Velocity-Time Graphs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Task 2 – Calculating the distance travelled</vt:lpstr>
      <vt:lpstr>PowerPoint Presentation</vt:lpstr>
      <vt:lpstr>PowerPoint Presentation</vt:lpstr>
      <vt:lpstr>We will interpret  velocity – time graphs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 TOPIC</dc:title>
  <dc:creator>TechFast Australia</dc:creator>
  <cp:lastModifiedBy>FORTE Robert [Southern River College]</cp:lastModifiedBy>
  <cp:revision>22</cp:revision>
  <dcterms:modified xsi:type="dcterms:W3CDTF">2020-06-29T13:03:52Z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lpwstr>28100.0000000000</vt:lpwstr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lpwstr/>
  </property>
</Properties>
</file>